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2"/>
  </p:notesMasterIdLst>
  <p:sldIdLst>
    <p:sldId id="256" r:id="rId5"/>
    <p:sldId id="257" r:id="rId6"/>
    <p:sldId id="258" r:id="rId7"/>
    <p:sldId id="262" r:id="rId8"/>
    <p:sldId id="259" r:id="rId9"/>
    <p:sldId id="260" r:id="rId10"/>
    <p:sldId id="26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53061" autoAdjust="0"/>
  </p:normalViewPr>
  <p:slideViewPr>
    <p:cSldViewPr snapToGrid="0">
      <p:cViewPr varScale="1">
        <p:scale>
          <a:sx n="38" d="100"/>
          <a:sy n="38" d="100"/>
        </p:scale>
        <p:origin x="198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6C92B2-C4DC-4629-AF16-BB4B0A67C34F}" type="doc">
      <dgm:prSet loTypeId="urn:microsoft.com/office/officeart/2009/layout/CircleArrowProcess" loCatId="process" qsTypeId="urn:microsoft.com/office/officeart/2005/8/quickstyle/3d2" qsCatId="3D" csTypeId="urn:microsoft.com/office/officeart/2005/8/colors/accent1_2" csCatId="accent1" phldr="1"/>
      <dgm:spPr/>
      <dgm:t>
        <a:bodyPr/>
        <a:lstStyle/>
        <a:p>
          <a:endParaRPr lang="en-US"/>
        </a:p>
      </dgm:t>
    </dgm:pt>
    <dgm:pt modelId="{BE27BF07-A7A3-4766-8A11-58E257D9F670}">
      <dgm:prSet phldrT="[Text]"/>
      <dgm:spPr/>
      <dgm:t>
        <a:bodyPr/>
        <a:lstStyle/>
        <a:p>
          <a:r>
            <a:rPr lang="en-US" dirty="0"/>
            <a:t>Format</a:t>
          </a:r>
        </a:p>
      </dgm:t>
    </dgm:pt>
    <dgm:pt modelId="{032C4FA1-1C2B-4B48-978A-0938FFB93F69}" type="parTrans" cxnId="{CA843003-FEB3-4697-8B42-91EFEED09909}">
      <dgm:prSet/>
      <dgm:spPr/>
      <dgm:t>
        <a:bodyPr/>
        <a:lstStyle/>
        <a:p>
          <a:endParaRPr lang="en-US"/>
        </a:p>
      </dgm:t>
    </dgm:pt>
    <dgm:pt modelId="{70EBC9BC-62DF-45EA-B5DB-859EDB6031C9}" type="sibTrans" cxnId="{CA843003-FEB3-4697-8B42-91EFEED09909}">
      <dgm:prSet/>
      <dgm:spPr/>
      <dgm:t>
        <a:bodyPr/>
        <a:lstStyle/>
        <a:p>
          <a:endParaRPr lang="en-US"/>
        </a:p>
      </dgm:t>
    </dgm:pt>
    <dgm:pt modelId="{F910E8C0-68D8-4B94-BB94-FBC017F62288}">
      <dgm:prSet phldrT="[Text]"/>
      <dgm:spPr/>
      <dgm:t>
        <a:bodyPr/>
        <a:lstStyle/>
        <a:p>
          <a:r>
            <a:rPr lang="en-US" dirty="0"/>
            <a:t>Venue</a:t>
          </a:r>
        </a:p>
      </dgm:t>
    </dgm:pt>
    <dgm:pt modelId="{A4E6A19C-06A0-45F4-959D-CB348D7D8321}" type="parTrans" cxnId="{A4E386CE-E8C8-4708-9C97-8FB77243AA2E}">
      <dgm:prSet/>
      <dgm:spPr/>
      <dgm:t>
        <a:bodyPr/>
        <a:lstStyle/>
        <a:p>
          <a:endParaRPr lang="en-US"/>
        </a:p>
      </dgm:t>
    </dgm:pt>
    <dgm:pt modelId="{4356827A-11AD-4BA9-AB52-E24EBFFB2213}" type="sibTrans" cxnId="{A4E386CE-E8C8-4708-9C97-8FB77243AA2E}">
      <dgm:prSet/>
      <dgm:spPr/>
      <dgm:t>
        <a:bodyPr/>
        <a:lstStyle/>
        <a:p>
          <a:endParaRPr lang="en-US"/>
        </a:p>
      </dgm:t>
    </dgm:pt>
    <dgm:pt modelId="{90CFB369-E1F9-4B39-9A97-9DE5DB018D94}">
      <dgm:prSet phldrT="[Text]"/>
      <dgm:spPr/>
      <dgm:t>
        <a:bodyPr/>
        <a:lstStyle/>
        <a:p>
          <a:r>
            <a:rPr lang="en-US" dirty="0"/>
            <a:t>Participants</a:t>
          </a:r>
        </a:p>
      </dgm:t>
    </dgm:pt>
    <dgm:pt modelId="{704527D5-75FA-46CC-AA35-3463C9A61130}" type="parTrans" cxnId="{6375EB04-926D-47A7-9AE7-1483C8A54693}">
      <dgm:prSet/>
      <dgm:spPr/>
      <dgm:t>
        <a:bodyPr/>
        <a:lstStyle/>
        <a:p>
          <a:endParaRPr lang="en-US"/>
        </a:p>
      </dgm:t>
    </dgm:pt>
    <dgm:pt modelId="{269F4692-E507-4559-832B-A93AFB066A79}" type="sibTrans" cxnId="{6375EB04-926D-47A7-9AE7-1483C8A54693}">
      <dgm:prSet/>
      <dgm:spPr/>
      <dgm:t>
        <a:bodyPr/>
        <a:lstStyle/>
        <a:p>
          <a:endParaRPr lang="en-US"/>
        </a:p>
      </dgm:t>
    </dgm:pt>
    <dgm:pt modelId="{C3B35FCB-FAEA-4DCA-9E4B-E0EF704CF6B1}" type="pres">
      <dgm:prSet presAssocID="{556C92B2-C4DC-4629-AF16-BB4B0A67C34F}" presName="Name0" presStyleCnt="0">
        <dgm:presLayoutVars>
          <dgm:chMax val="7"/>
          <dgm:chPref val="7"/>
          <dgm:dir/>
          <dgm:animLvl val="lvl"/>
        </dgm:presLayoutVars>
      </dgm:prSet>
      <dgm:spPr/>
    </dgm:pt>
    <dgm:pt modelId="{13A86B89-250A-40E7-AC77-F9D8C79C5C36}" type="pres">
      <dgm:prSet presAssocID="{BE27BF07-A7A3-4766-8A11-58E257D9F670}" presName="Accent1" presStyleCnt="0"/>
      <dgm:spPr/>
    </dgm:pt>
    <dgm:pt modelId="{9296A6DC-D1C8-4890-B755-D5D0CD62A9CC}" type="pres">
      <dgm:prSet presAssocID="{BE27BF07-A7A3-4766-8A11-58E257D9F670}" presName="Accent" presStyleLbl="node1" presStyleIdx="0" presStyleCnt="3"/>
      <dgm:spPr/>
    </dgm:pt>
    <dgm:pt modelId="{496CF41F-E42E-416C-BE72-FA489B85A2AF}" type="pres">
      <dgm:prSet presAssocID="{BE27BF07-A7A3-4766-8A11-58E257D9F670}" presName="Parent1" presStyleLbl="revTx" presStyleIdx="0" presStyleCnt="3">
        <dgm:presLayoutVars>
          <dgm:chMax val="1"/>
          <dgm:chPref val="1"/>
          <dgm:bulletEnabled val="1"/>
        </dgm:presLayoutVars>
      </dgm:prSet>
      <dgm:spPr/>
    </dgm:pt>
    <dgm:pt modelId="{3629E0FB-325B-4BB0-8329-F38192CE1088}" type="pres">
      <dgm:prSet presAssocID="{F910E8C0-68D8-4B94-BB94-FBC017F62288}" presName="Accent2" presStyleCnt="0"/>
      <dgm:spPr/>
    </dgm:pt>
    <dgm:pt modelId="{D11BFB2E-776C-4511-AC50-C38EB381E03C}" type="pres">
      <dgm:prSet presAssocID="{F910E8C0-68D8-4B94-BB94-FBC017F62288}" presName="Accent" presStyleLbl="node1" presStyleIdx="1" presStyleCnt="3"/>
      <dgm:spPr/>
    </dgm:pt>
    <dgm:pt modelId="{76432E41-0B41-46CC-BFB8-7EB0E630C1A5}" type="pres">
      <dgm:prSet presAssocID="{F910E8C0-68D8-4B94-BB94-FBC017F62288}" presName="Parent2" presStyleLbl="revTx" presStyleIdx="1" presStyleCnt="3">
        <dgm:presLayoutVars>
          <dgm:chMax val="1"/>
          <dgm:chPref val="1"/>
          <dgm:bulletEnabled val="1"/>
        </dgm:presLayoutVars>
      </dgm:prSet>
      <dgm:spPr/>
    </dgm:pt>
    <dgm:pt modelId="{5EB8D1B0-06ED-41A5-B325-E85ECAA79B53}" type="pres">
      <dgm:prSet presAssocID="{90CFB369-E1F9-4B39-9A97-9DE5DB018D94}" presName="Accent3" presStyleCnt="0"/>
      <dgm:spPr/>
    </dgm:pt>
    <dgm:pt modelId="{59EACBC6-DC06-424F-BA79-676466EBC794}" type="pres">
      <dgm:prSet presAssocID="{90CFB369-E1F9-4B39-9A97-9DE5DB018D94}" presName="Accent" presStyleLbl="node1" presStyleIdx="2" presStyleCnt="3"/>
      <dgm:spPr/>
    </dgm:pt>
    <dgm:pt modelId="{A7116287-4A6E-4B03-B3AF-5C4F36583C57}" type="pres">
      <dgm:prSet presAssocID="{90CFB369-E1F9-4B39-9A97-9DE5DB018D94}" presName="Parent3" presStyleLbl="revTx" presStyleIdx="2" presStyleCnt="3">
        <dgm:presLayoutVars>
          <dgm:chMax val="1"/>
          <dgm:chPref val="1"/>
          <dgm:bulletEnabled val="1"/>
        </dgm:presLayoutVars>
      </dgm:prSet>
      <dgm:spPr/>
    </dgm:pt>
  </dgm:ptLst>
  <dgm:cxnLst>
    <dgm:cxn modelId="{CA843003-FEB3-4697-8B42-91EFEED09909}" srcId="{556C92B2-C4DC-4629-AF16-BB4B0A67C34F}" destId="{BE27BF07-A7A3-4766-8A11-58E257D9F670}" srcOrd="0" destOrd="0" parTransId="{032C4FA1-1C2B-4B48-978A-0938FFB93F69}" sibTransId="{70EBC9BC-62DF-45EA-B5DB-859EDB6031C9}"/>
    <dgm:cxn modelId="{6375EB04-926D-47A7-9AE7-1483C8A54693}" srcId="{556C92B2-C4DC-4629-AF16-BB4B0A67C34F}" destId="{90CFB369-E1F9-4B39-9A97-9DE5DB018D94}" srcOrd="2" destOrd="0" parTransId="{704527D5-75FA-46CC-AA35-3463C9A61130}" sibTransId="{269F4692-E507-4559-832B-A93AFB066A79}"/>
    <dgm:cxn modelId="{2EBD1C5E-5B8C-4722-8808-5961935EBB39}" type="presOf" srcId="{F910E8C0-68D8-4B94-BB94-FBC017F62288}" destId="{76432E41-0B41-46CC-BFB8-7EB0E630C1A5}" srcOrd="0" destOrd="0" presId="urn:microsoft.com/office/officeart/2009/layout/CircleArrowProcess"/>
    <dgm:cxn modelId="{2B43F84D-14CB-48F9-A304-C37DE0513AC9}" type="presOf" srcId="{90CFB369-E1F9-4B39-9A97-9DE5DB018D94}" destId="{A7116287-4A6E-4B03-B3AF-5C4F36583C57}" srcOrd="0" destOrd="0" presId="urn:microsoft.com/office/officeart/2009/layout/CircleArrowProcess"/>
    <dgm:cxn modelId="{4BE6CB7C-56AF-4FF1-809D-D0E4C0C5098E}" type="presOf" srcId="{BE27BF07-A7A3-4766-8A11-58E257D9F670}" destId="{496CF41F-E42E-416C-BE72-FA489B85A2AF}" srcOrd="0" destOrd="0" presId="urn:microsoft.com/office/officeart/2009/layout/CircleArrowProcess"/>
    <dgm:cxn modelId="{A4E386CE-E8C8-4708-9C97-8FB77243AA2E}" srcId="{556C92B2-C4DC-4629-AF16-BB4B0A67C34F}" destId="{F910E8C0-68D8-4B94-BB94-FBC017F62288}" srcOrd="1" destOrd="0" parTransId="{A4E6A19C-06A0-45F4-959D-CB348D7D8321}" sibTransId="{4356827A-11AD-4BA9-AB52-E24EBFFB2213}"/>
    <dgm:cxn modelId="{80AA40F8-6108-495F-BF96-A06E70414138}" type="presOf" srcId="{556C92B2-C4DC-4629-AF16-BB4B0A67C34F}" destId="{C3B35FCB-FAEA-4DCA-9E4B-E0EF704CF6B1}" srcOrd="0" destOrd="0" presId="urn:microsoft.com/office/officeart/2009/layout/CircleArrowProcess"/>
    <dgm:cxn modelId="{13448502-1FB4-416A-AF5B-ECD8ACF3F08E}" type="presParOf" srcId="{C3B35FCB-FAEA-4DCA-9E4B-E0EF704CF6B1}" destId="{13A86B89-250A-40E7-AC77-F9D8C79C5C36}" srcOrd="0" destOrd="0" presId="urn:microsoft.com/office/officeart/2009/layout/CircleArrowProcess"/>
    <dgm:cxn modelId="{85DADFCD-09DB-43F9-8607-678839117A09}" type="presParOf" srcId="{13A86B89-250A-40E7-AC77-F9D8C79C5C36}" destId="{9296A6DC-D1C8-4890-B755-D5D0CD62A9CC}" srcOrd="0" destOrd="0" presId="urn:microsoft.com/office/officeart/2009/layout/CircleArrowProcess"/>
    <dgm:cxn modelId="{5A8ADA67-CC6A-47DB-B4B2-5E20A318C360}" type="presParOf" srcId="{C3B35FCB-FAEA-4DCA-9E4B-E0EF704CF6B1}" destId="{496CF41F-E42E-416C-BE72-FA489B85A2AF}" srcOrd="1" destOrd="0" presId="urn:microsoft.com/office/officeart/2009/layout/CircleArrowProcess"/>
    <dgm:cxn modelId="{E8218BD8-2405-4CF8-9548-FDCD966941E9}" type="presParOf" srcId="{C3B35FCB-FAEA-4DCA-9E4B-E0EF704CF6B1}" destId="{3629E0FB-325B-4BB0-8329-F38192CE1088}" srcOrd="2" destOrd="0" presId="urn:microsoft.com/office/officeart/2009/layout/CircleArrowProcess"/>
    <dgm:cxn modelId="{EFC3EECA-2BFD-4614-8A56-1D3A4DB4DADD}" type="presParOf" srcId="{3629E0FB-325B-4BB0-8329-F38192CE1088}" destId="{D11BFB2E-776C-4511-AC50-C38EB381E03C}" srcOrd="0" destOrd="0" presId="urn:microsoft.com/office/officeart/2009/layout/CircleArrowProcess"/>
    <dgm:cxn modelId="{D68B33B9-DE9E-4C68-B3E1-881BBF14FFCD}" type="presParOf" srcId="{C3B35FCB-FAEA-4DCA-9E4B-E0EF704CF6B1}" destId="{76432E41-0B41-46CC-BFB8-7EB0E630C1A5}" srcOrd="3" destOrd="0" presId="urn:microsoft.com/office/officeart/2009/layout/CircleArrowProcess"/>
    <dgm:cxn modelId="{C799C34B-BCE5-4C14-91E6-CA07562835DE}" type="presParOf" srcId="{C3B35FCB-FAEA-4DCA-9E4B-E0EF704CF6B1}" destId="{5EB8D1B0-06ED-41A5-B325-E85ECAA79B53}" srcOrd="4" destOrd="0" presId="urn:microsoft.com/office/officeart/2009/layout/CircleArrowProcess"/>
    <dgm:cxn modelId="{07BD204D-4C3F-4402-AE87-12021982D6AD}" type="presParOf" srcId="{5EB8D1B0-06ED-41A5-B325-E85ECAA79B53}" destId="{59EACBC6-DC06-424F-BA79-676466EBC794}" srcOrd="0" destOrd="0" presId="urn:microsoft.com/office/officeart/2009/layout/CircleArrowProcess"/>
    <dgm:cxn modelId="{969D31CE-1A28-4104-8343-55D987C99457}" type="presParOf" srcId="{C3B35FCB-FAEA-4DCA-9E4B-E0EF704CF6B1}" destId="{A7116287-4A6E-4B03-B3AF-5C4F36583C57}"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6ADB5A-9F68-4F8B-AA62-47808D27EBA7}" type="doc">
      <dgm:prSet loTypeId="urn:microsoft.com/office/officeart/2008/layout/VerticalCurvedList" loCatId="list" qsTypeId="urn:microsoft.com/office/officeart/2005/8/quickstyle/3d2" qsCatId="3D" csTypeId="urn:microsoft.com/office/officeart/2005/8/colors/accent1_2" csCatId="accent1" phldr="1"/>
      <dgm:spPr/>
      <dgm:t>
        <a:bodyPr/>
        <a:lstStyle/>
        <a:p>
          <a:endParaRPr lang="en-US"/>
        </a:p>
      </dgm:t>
    </dgm:pt>
    <dgm:pt modelId="{28E15A67-9D5A-42C0-A68D-383BA8158DBB}">
      <dgm:prSet phldrT="[Text]"/>
      <dgm:spPr/>
      <dgm:t>
        <a:bodyPr/>
        <a:lstStyle/>
        <a:p>
          <a:r>
            <a:rPr lang="en-US" dirty="0"/>
            <a:t>Purpose</a:t>
          </a:r>
        </a:p>
      </dgm:t>
    </dgm:pt>
    <dgm:pt modelId="{2B342734-7E68-4CA0-9CB6-C9B5549F41DB}" type="parTrans" cxnId="{A2EFEC39-E8D7-4471-B0F5-548483C6EBC5}">
      <dgm:prSet/>
      <dgm:spPr/>
      <dgm:t>
        <a:bodyPr/>
        <a:lstStyle/>
        <a:p>
          <a:endParaRPr lang="en-US"/>
        </a:p>
      </dgm:t>
    </dgm:pt>
    <dgm:pt modelId="{04599443-13A7-4053-8DC5-42A93C421C3D}" type="sibTrans" cxnId="{A2EFEC39-E8D7-4471-B0F5-548483C6EBC5}">
      <dgm:prSet/>
      <dgm:spPr/>
      <dgm:t>
        <a:bodyPr/>
        <a:lstStyle/>
        <a:p>
          <a:endParaRPr lang="en-US"/>
        </a:p>
      </dgm:t>
    </dgm:pt>
    <dgm:pt modelId="{168DF81D-717A-4346-BEFD-18BFA885FF21}">
      <dgm:prSet phldrT="[Text]"/>
      <dgm:spPr/>
      <dgm:t>
        <a:bodyPr/>
        <a:lstStyle/>
        <a:p>
          <a:r>
            <a:rPr lang="en-US" dirty="0"/>
            <a:t>Location</a:t>
          </a:r>
        </a:p>
      </dgm:t>
    </dgm:pt>
    <dgm:pt modelId="{4A1D5ACA-2EBA-4FB7-94D9-FF913FA2699F}" type="parTrans" cxnId="{24782EFC-BF95-44DE-83FD-5CE279B39974}">
      <dgm:prSet/>
      <dgm:spPr/>
      <dgm:t>
        <a:bodyPr/>
        <a:lstStyle/>
        <a:p>
          <a:endParaRPr lang="en-US"/>
        </a:p>
      </dgm:t>
    </dgm:pt>
    <dgm:pt modelId="{73E4FF76-1F34-4B4E-BB8D-90A9E0CCDD7E}" type="sibTrans" cxnId="{24782EFC-BF95-44DE-83FD-5CE279B39974}">
      <dgm:prSet/>
      <dgm:spPr/>
      <dgm:t>
        <a:bodyPr/>
        <a:lstStyle/>
        <a:p>
          <a:endParaRPr lang="en-US"/>
        </a:p>
      </dgm:t>
    </dgm:pt>
    <dgm:pt modelId="{6A02B01D-AF28-4CC6-905C-3827FCAA75B1}">
      <dgm:prSet phldrT="[Text]"/>
      <dgm:spPr/>
      <dgm:t>
        <a:bodyPr/>
        <a:lstStyle/>
        <a:p>
          <a:r>
            <a:rPr lang="en-US" dirty="0"/>
            <a:t>Date &amp; Time</a:t>
          </a:r>
        </a:p>
      </dgm:t>
    </dgm:pt>
    <dgm:pt modelId="{9F295148-1B3F-4129-A77D-93A196587797}" type="parTrans" cxnId="{1900EA05-41F9-487A-BC8B-2438394CF199}">
      <dgm:prSet/>
      <dgm:spPr/>
      <dgm:t>
        <a:bodyPr/>
        <a:lstStyle/>
        <a:p>
          <a:endParaRPr lang="en-US"/>
        </a:p>
      </dgm:t>
    </dgm:pt>
    <dgm:pt modelId="{6C504297-EEB5-4DD4-AEF9-8DEC9E512B96}" type="sibTrans" cxnId="{1900EA05-41F9-487A-BC8B-2438394CF199}">
      <dgm:prSet/>
      <dgm:spPr/>
      <dgm:t>
        <a:bodyPr/>
        <a:lstStyle/>
        <a:p>
          <a:endParaRPr lang="en-US"/>
        </a:p>
      </dgm:t>
    </dgm:pt>
    <dgm:pt modelId="{933517E9-80D3-4838-B9B9-3BB9D67EC6BD}">
      <dgm:prSet phldrT="[Text]"/>
      <dgm:spPr/>
      <dgm:t>
        <a:bodyPr/>
        <a:lstStyle/>
        <a:p>
          <a:r>
            <a:rPr lang="en-US" dirty="0"/>
            <a:t>Topics</a:t>
          </a:r>
        </a:p>
      </dgm:t>
    </dgm:pt>
    <dgm:pt modelId="{2B7192C1-9406-4B65-9379-35C71271054C}" type="parTrans" cxnId="{42C0C891-6C66-4850-BD8B-5A77B9497422}">
      <dgm:prSet/>
      <dgm:spPr/>
      <dgm:t>
        <a:bodyPr/>
        <a:lstStyle/>
        <a:p>
          <a:endParaRPr lang="en-US"/>
        </a:p>
      </dgm:t>
    </dgm:pt>
    <dgm:pt modelId="{19BC8CDE-4B96-442A-B0F9-22FAE3D8205C}" type="sibTrans" cxnId="{42C0C891-6C66-4850-BD8B-5A77B9497422}">
      <dgm:prSet/>
      <dgm:spPr/>
      <dgm:t>
        <a:bodyPr/>
        <a:lstStyle/>
        <a:p>
          <a:endParaRPr lang="en-US"/>
        </a:p>
      </dgm:t>
    </dgm:pt>
    <dgm:pt modelId="{9E881ADD-E8DD-46CC-9A02-62424A3238F5}">
      <dgm:prSet phldrT="[Text]"/>
      <dgm:spPr/>
      <dgm:t>
        <a:bodyPr/>
        <a:lstStyle/>
        <a:p>
          <a:r>
            <a:rPr lang="en-US" dirty="0"/>
            <a:t>Education background of participants </a:t>
          </a:r>
        </a:p>
      </dgm:t>
    </dgm:pt>
    <dgm:pt modelId="{29BF19AB-7CFC-495A-AF5B-7BDE18BCFB32}" type="parTrans" cxnId="{71119B57-417C-4B3C-A0D9-3E47B9751516}">
      <dgm:prSet/>
      <dgm:spPr/>
      <dgm:t>
        <a:bodyPr/>
        <a:lstStyle/>
        <a:p>
          <a:endParaRPr lang="en-US"/>
        </a:p>
      </dgm:t>
    </dgm:pt>
    <dgm:pt modelId="{5BFCB72F-87FE-4206-B0C8-F8B701EBFD7E}" type="sibTrans" cxnId="{71119B57-417C-4B3C-A0D9-3E47B9751516}">
      <dgm:prSet/>
      <dgm:spPr/>
      <dgm:t>
        <a:bodyPr/>
        <a:lstStyle/>
        <a:p>
          <a:endParaRPr lang="en-US"/>
        </a:p>
      </dgm:t>
    </dgm:pt>
    <dgm:pt modelId="{67CE9D03-98B8-424B-927F-97FA72777CB3}" type="pres">
      <dgm:prSet presAssocID="{D46ADB5A-9F68-4F8B-AA62-47808D27EBA7}" presName="Name0" presStyleCnt="0">
        <dgm:presLayoutVars>
          <dgm:chMax val="7"/>
          <dgm:chPref val="7"/>
          <dgm:dir/>
        </dgm:presLayoutVars>
      </dgm:prSet>
      <dgm:spPr/>
    </dgm:pt>
    <dgm:pt modelId="{A9451C46-4ECE-452C-BF76-8B9C06B267F1}" type="pres">
      <dgm:prSet presAssocID="{D46ADB5A-9F68-4F8B-AA62-47808D27EBA7}" presName="Name1" presStyleCnt="0"/>
      <dgm:spPr/>
    </dgm:pt>
    <dgm:pt modelId="{DA85DCF7-A593-4E4D-9789-CC9352B3FF5A}" type="pres">
      <dgm:prSet presAssocID="{D46ADB5A-9F68-4F8B-AA62-47808D27EBA7}" presName="cycle" presStyleCnt="0"/>
      <dgm:spPr/>
    </dgm:pt>
    <dgm:pt modelId="{93493A10-8156-4A3B-8B6E-B9A47889B021}" type="pres">
      <dgm:prSet presAssocID="{D46ADB5A-9F68-4F8B-AA62-47808D27EBA7}" presName="srcNode" presStyleLbl="node1" presStyleIdx="0" presStyleCnt="5"/>
      <dgm:spPr/>
    </dgm:pt>
    <dgm:pt modelId="{D86DF066-8206-444E-9889-A00B9D771D2D}" type="pres">
      <dgm:prSet presAssocID="{D46ADB5A-9F68-4F8B-AA62-47808D27EBA7}" presName="conn" presStyleLbl="parChTrans1D2" presStyleIdx="0" presStyleCnt="1"/>
      <dgm:spPr/>
    </dgm:pt>
    <dgm:pt modelId="{C4D3E899-4E8A-4356-93B3-DE03B5A8CBFA}" type="pres">
      <dgm:prSet presAssocID="{D46ADB5A-9F68-4F8B-AA62-47808D27EBA7}" presName="extraNode" presStyleLbl="node1" presStyleIdx="0" presStyleCnt="5"/>
      <dgm:spPr/>
    </dgm:pt>
    <dgm:pt modelId="{0D854FA3-60B2-480C-B278-A808212170DE}" type="pres">
      <dgm:prSet presAssocID="{D46ADB5A-9F68-4F8B-AA62-47808D27EBA7}" presName="dstNode" presStyleLbl="node1" presStyleIdx="0" presStyleCnt="5"/>
      <dgm:spPr/>
    </dgm:pt>
    <dgm:pt modelId="{A238EA0D-7759-4BFE-B646-22E7A4B28851}" type="pres">
      <dgm:prSet presAssocID="{28E15A67-9D5A-42C0-A68D-383BA8158DBB}" presName="text_1" presStyleLbl="node1" presStyleIdx="0" presStyleCnt="5">
        <dgm:presLayoutVars>
          <dgm:bulletEnabled val="1"/>
        </dgm:presLayoutVars>
      </dgm:prSet>
      <dgm:spPr/>
    </dgm:pt>
    <dgm:pt modelId="{87B24C09-85C0-4955-A21C-38CD17182FEA}" type="pres">
      <dgm:prSet presAssocID="{28E15A67-9D5A-42C0-A68D-383BA8158DBB}" presName="accent_1" presStyleCnt="0"/>
      <dgm:spPr/>
    </dgm:pt>
    <dgm:pt modelId="{286CA50F-DC28-42A5-834C-A2D5309CFADC}" type="pres">
      <dgm:prSet presAssocID="{28E15A67-9D5A-42C0-A68D-383BA8158DBB}" presName="accentRepeatNode" presStyleLbl="solidFgAcc1" presStyleIdx="0" presStyleCnt="5"/>
      <dgm:spPr/>
    </dgm:pt>
    <dgm:pt modelId="{0504F47C-2AA0-4E62-BA0C-7F3BCF1A5F46}" type="pres">
      <dgm:prSet presAssocID="{168DF81D-717A-4346-BEFD-18BFA885FF21}" presName="text_2" presStyleLbl="node1" presStyleIdx="1" presStyleCnt="5">
        <dgm:presLayoutVars>
          <dgm:bulletEnabled val="1"/>
        </dgm:presLayoutVars>
      </dgm:prSet>
      <dgm:spPr/>
    </dgm:pt>
    <dgm:pt modelId="{442C96D6-2180-4052-878F-38A47DB122DF}" type="pres">
      <dgm:prSet presAssocID="{168DF81D-717A-4346-BEFD-18BFA885FF21}" presName="accent_2" presStyleCnt="0"/>
      <dgm:spPr/>
    </dgm:pt>
    <dgm:pt modelId="{A323C633-1B5B-4E15-96F7-9DCA5DA3FB4C}" type="pres">
      <dgm:prSet presAssocID="{168DF81D-717A-4346-BEFD-18BFA885FF21}" presName="accentRepeatNode" presStyleLbl="solidFgAcc1" presStyleIdx="1" presStyleCnt="5"/>
      <dgm:spPr/>
    </dgm:pt>
    <dgm:pt modelId="{C6AEAA3E-39B7-4939-B19E-81F7474DEFBA}" type="pres">
      <dgm:prSet presAssocID="{6A02B01D-AF28-4CC6-905C-3827FCAA75B1}" presName="text_3" presStyleLbl="node1" presStyleIdx="2" presStyleCnt="5">
        <dgm:presLayoutVars>
          <dgm:bulletEnabled val="1"/>
        </dgm:presLayoutVars>
      </dgm:prSet>
      <dgm:spPr/>
    </dgm:pt>
    <dgm:pt modelId="{3E97692E-AD25-4ADD-A8CB-C57193104C28}" type="pres">
      <dgm:prSet presAssocID="{6A02B01D-AF28-4CC6-905C-3827FCAA75B1}" presName="accent_3" presStyleCnt="0"/>
      <dgm:spPr/>
    </dgm:pt>
    <dgm:pt modelId="{C4AD738D-C2F6-4686-8C55-A63F7A3DBC75}" type="pres">
      <dgm:prSet presAssocID="{6A02B01D-AF28-4CC6-905C-3827FCAA75B1}" presName="accentRepeatNode" presStyleLbl="solidFgAcc1" presStyleIdx="2" presStyleCnt="5"/>
      <dgm:spPr/>
    </dgm:pt>
    <dgm:pt modelId="{AD69BF68-2A16-46E1-9868-9737F294787E}" type="pres">
      <dgm:prSet presAssocID="{933517E9-80D3-4838-B9B9-3BB9D67EC6BD}" presName="text_4" presStyleLbl="node1" presStyleIdx="3" presStyleCnt="5">
        <dgm:presLayoutVars>
          <dgm:bulletEnabled val="1"/>
        </dgm:presLayoutVars>
      </dgm:prSet>
      <dgm:spPr/>
    </dgm:pt>
    <dgm:pt modelId="{4AF38AB8-F5E0-4C2D-8883-333AE55E4DFC}" type="pres">
      <dgm:prSet presAssocID="{933517E9-80D3-4838-B9B9-3BB9D67EC6BD}" presName="accent_4" presStyleCnt="0"/>
      <dgm:spPr/>
    </dgm:pt>
    <dgm:pt modelId="{B700E648-709D-4E2E-91DD-D05EC445430B}" type="pres">
      <dgm:prSet presAssocID="{933517E9-80D3-4838-B9B9-3BB9D67EC6BD}" presName="accentRepeatNode" presStyleLbl="solidFgAcc1" presStyleIdx="3" presStyleCnt="5"/>
      <dgm:spPr/>
    </dgm:pt>
    <dgm:pt modelId="{C250649E-556B-4A57-9378-59387F06C642}" type="pres">
      <dgm:prSet presAssocID="{9E881ADD-E8DD-46CC-9A02-62424A3238F5}" presName="text_5" presStyleLbl="node1" presStyleIdx="4" presStyleCnt="5" custScaleX="102147">
        <dgm:presLayoutVars>
          <dgm:bulletEnabled val="1"/>
        </dgm:presLayoutVars>
      </dgm:prSet>
      <dgm:spPr/>
    </dgm:pt>
    <dgm:pt modelId="{44A7A216-CDE8-40F5-B8B9-5A8740D93CEF}" type="pres">
      <dgm:prSet presAssocID="{9E881ADD-E8DD-46CC-9A02-62424A3238F5}" presName="accent_5" presStyleCnt="0"/>
      <dgm:spPr/>
    </dgm:pt>
    <dgm:pt modelId="{CFC66374-A973-4753-B434-38645340C37C}" type="pres">
      <dgm:prSet presAssocID="{9E881ADD-E8DD-46CC-9A02-62424A3238F5}" presName="accentRepeatNode" presStyleLbl="solidFgAcc1" presStyleIdx="4" presStyleCnt="5"/>
      <dgm:spPr/>
    </dgm:pt>
  </dgm:ptLst>
  <dgm:cxnLst>
    <dgm:cxn modelId="{1E086F03-FF5A-4FF8-842F-3EAC10219F34}" type="presOf" srcId="{D46ADB5A-9F68-4F8B-AA62-47808D27EBA7}" destId="{67CE9D03-98B8-424B-927F-97FA72777CB3}" srcOrd="0" destOrd="0" presId="urn:microsoft.com/office/officeart/2008/layout/VerticalCurvedList"/>
    <dgm:cxn modelId="{1900EA05-41F9-487A-BC8B-2438394CF199}" srcId="{D46ADB5A-9F68-4F8B-AA62-47808D27EBA7}" destId="{6A02B01D-AF28-4CC6-905C-3827FCAA75B1}" srcOrd="2" destOrd="0" parTransId="{9F295148-1B3F-4129-A77D-93A196587797}" sibTransId="{6C504297-EEB5-4DD4-AEF9-8DEC9E512B96}"/>
    <dgm:cxn modelId="{A2EFEC39-E8D7-4471-B0F5-548483C6EBC5}" srcId="{D46ADB5A-9F68-4F8B-AA62-47808D27EBA7}" destId="{28E15A67-9D5A-42C0-A68D-383BA8158DBB}" srcOrd="0" destOrd="0" parTransId="{2B342734-7E68-4CA0-9CB6-C9B5549F41DB}" sibTransId="{04599443-13A7-4053-8DC5-42A93C421C3D}"/>
    <dgm:cxn modelId="{1D54963B-F924-4193-B31E-B8BD6B365BB0}" type="presOf" srcId="{933517E9-80D3-4838-B9B9-3BB9D67EC6BD}" destId="{AD69BF68-2A16-46E1-9868-9737F294787E}" srcOrd="0" destOrd="0" presId="urn:microsoft.com/office/officeart/2008/layout/VerticalCurvedList"/>
    <dgm:cxn modelId="{71119B57-417C-4B3C-A0D9-3E47B9751516}" srcId="{D46ADB5A-9F68-4F8B-AA62-47808D27EBA7}" destId="{9E881ADD-E8DD-46CC-9A02-62424A3238F5}" srcOrd="4" destOrd="0" parTransId="{29BF19AB-7CFC-495A-AF5B-7BDE18BCFB32}" sibTransId="{5BFCB72F-87FE-4206-B0C8-F8B701EBFD7E}"/>
    <dgm:cxn modelId="{42C0C891-6C66-4850-BD8B-5A77B9497422}" srcId="{D46ADB5A-9F68-4F8B-AA62-47808D27EBA7}" destId="{933517E9-80D3-4838-B9B9-3BB9D67EC6BD}" srcOrd="3" destOrd="0" parTransId="{2B7192C1-9406-4B65-9379-35C71271054C}" sibTransId="{19BC8CDE-4B96-442A-B0F9-22FAE3D8205C}"/>
    <dgm:cxn modelId="{48024E9A-8462-46AD-A36C-3C27BEBC4102}" type="presOf" srcId="{28E15A67-9D5A-42C0-A68D-383BA8158DBB}" destId="{A238EA0D-7759-4BFE-B646-22E7A4B28851}" srcOrd="0" destOrd="0" presId="urn:microsoft.com/office/officeart/2008/layout/VerticalCurvedList"/>
    <dgm:cxn modelId="{F587739F-4721-4318-8B01-0E9D13C9FCC3}" type="presOf" srcId="{168DF81D-717A-4346-BEFD-18BFA885FF21}" destId="{0504F47C-2AA0-4E62-BA0C-7F3BCF1A5F46}" srcOrd="0" destOrd="0" presId="urn:microsoft.com/office/officeart/2008/layout/VerticalCurvedList"/>
    <dgm:cxn modelId="{D45961A6-2A51-461D-8B7C-50FA4B7A1BFB}" type="presOf" srcId="{9E881ADD-E8DD-46CC-9A02-62424A3238F5}" destId="{C250649E-556B-4A57-9378-59387F06C642}" srcOrd="0" destOrd="0" presId="urn:microsoft.com/office/officeart/2008/layout/VerticalCurvedList"/>
    <dgm:cxn modelId="{CC5BCDD6-A731-426B-A168-DA85DC2BEBCE}" type="presOf" srcId="{04599443-13A7-4053-8DC5-42A93C421C3D}" destId="{D86DF066-8206-444E-9889-A00B9D771D2D}" srcOrd="0" destOrd="0" presId="urn:microsoft.com/office/officeart/2008/layout/VerticalCurvedList"/>
    <dgm:cxn modelId="{24782EFC-BF95-44DE-83FD-5CE279B39974}" srcId="{D46ADB5A-9F68-4F8B-AA62-47808D27EBA7}" destId="{168DF81D-717A-4346-BEFD-18BFA885FF21}" srcOrd="1" destOrd="0" parTransId="{4A1D5ACA-2EBA-4FB7-94D9-FF913FA2699F}" sibTransId="{73E4FF76-1F34-4B4E-BB8D-90A9E0CCDD7E}"/>
    <dgm:cxn modelId="{06CCABFF-A7B4-4648-ABE5-8E3EA4EE3F80}" type="presOf" srcId="{6A02B01D-AF28-4CC6-905C-3827FCAA75B1}" destId="{C6AEAA3E-39B7-4939-B19E-81F7474DEFBA}" srcOrd="0" destOrd="0" presId="urn:microsoft.com/office/officeart/2008/layout/VerticalCurvedList"/>
    <dgm:cxn modelId="{847C8E69-7703-4F5A-8FC7-829940ABC43B}" type="presParOf" srcId="{67CE9D03-98B8-424B-927F-97FA72777CB3}" destId="{A9451C46-4ECE-452C-BF76-8B9C06B267F1}" srcOrd="0" destOrd="0" presId="urn:microsoft.com/office/officeart/2008/layout/VerticalCurvedList"/>
    <dgm:cxn modelId="{3A8BFFA3-506E-4368-B75D-66B461606979}" type="presParOf" srcId="{A9451C46-4ECE-452C-BF76-8B9C06B267F1}" destId="{DA85DCF7-A593-4E4D-9789-CC9352B3FF5A}" srcOrd="0" destOrd="0" presId="urn:microsoft.com/office/officeart/2008/layout/VerticalCurvedList"/>
    <dgm:cxn modelId="{71E8C377-EEA5-4DCE-871C-459EFB63E486}" type="presParOf" srcId="{DA85DCF7-A593-4E4D-9789-CC9352B3FF5A}" destId="{93493A10-8156-4A3B-8B6E-B9A47889B021}" srcOrd="0" destOrd="0" presId="urn:microsoft.com/office/officeart/2008/layout/VerticalCurvedList"/>
    <dgm:cxn modelId="{60F25BFF-F47F-4F62-95BE-1F5D9A66875D}" type="presParOf" srcId="{DA85DCF7-A593-4E4D-9789-CC9352B3FF5A}" destId="{D86DF066-8206-444E-9889-A00B9D771D2D}" srcOrd="1" destOrd="0" presId="urn:microsoft.com/office/officeart/2008/layout/VerticalCurvedList"/>
    <dgm:cxn modelId="{B2011D4B-F09A-438E-B3C5-84A852B141E8}" type="presParOf" srcId="{DA85DCF7-A593-4E4D-9789-CC9352B3FF5A}" destId="{C4D3E899-4E8A-4356-93B3-DE03B5A8CBFA}" srcOrd="2" destOrd="0" presId="urn:microsoft.com/office/officeart/2008/layout/VerticalCurvedList"/>
    <dgm:cxn modelId="{9645F1D0-A8DF-4982-83D3-1C238E38E481}" type="presParOf" srcId="{DA85DCF7-A593-4E4D-9789-CC9352B3FF5A}" destId="{0D854FA3-60B2-480C-B278-A808212170DE}" srcOrd="3" destOrd="0" presId="urn:microsoft.com/office/officeart/2008/layout/VerticalCurvedList"/>
    <dgm:cxn modelId="{AF8028AF-C51B-4473-8185-EA46006CE0B9}" type="presParOf" srcId="{A9451C46-4ECE-452C-BF76-8B9C06B267F1}" destId="{A238EA0D-7759-4BFE-B646-22E7A4B28851}" srcOrd="1" destOrd="0" presId="urn:microsoft.com/office/officeart/2008/layout/VerticalCurvedList"/>
    <dgm:cxn modelId="{E28746B7-0B94-41AE-9492-E380744B956F}" type="presParOf" srcId="{A9451C46-4ECE-452C-BF76-8B9C06B267F1}" destId="{87B24C09-85C0-4955-A21C-38CD17182FEA}" srcOrd="2" destOrd="0" presId="urn:microsoft.com/office/officeart/2008/layout/VerticalCurvedList"/>
    <dgm:cxn modelId="{19E490F7-2483-46D3-ADC1-15882B74BCBE}" type="presParOf" srcId="{87B24C09-85C0-4955-A21C-38CD17182FEA}" destId="{286CA50F-DC28-42A5-834C-A2D5309CFADC}" srcOrd="0" destOrd="0" presId="urn:microsoft.com/office/officeart/2008/layout/VerticalCurvedList"/>
    <dgm:cxn modelId="{52D5C45A-B12A-4C17-BAC2-76135A6DC4F1}" type="presParOf" srcId="{A9451C46-4ECE-452C-BF76-8B9C06B267F1}" destId="{0504F47C-2AA0-4E62-BA0C-7F3BCF1A5F46}" srcOrd="3" destOrd="0" presId="urn:microsoft.com/office/officeart/2008/layout/VerticalCurvedList"/>
    <dgm:cxn modelId="{77C00233-2919-4D1D-B555-6D25F8CE9C06}" type="presParOf" srcId="{A9451C46-4ECE-452C-BF76-8B9C06B267F1}" destId="{442C96D6-2180-4052-878F-38A47DB122DF}" srcOrd="4" destOrd="0" presId="urn:microsoft.com/office/officeart/2008/layout/VerticalCurvedList"/>
    <dgm:cxn modelId="{ACD769D8-46BD-45DA-A211-319794F0C8CF}" type="presParOf" srcId="{442C96D6-2180-4052-878F-38A47DB122DF}" destId="{A323C633-1B5B-4E15-96F7-9DCA5DA3FB4C}" srcOrd="0" destOrd="0" presId="urn:microsoft.com/office/officeart/2008/layout/VerticalCurvedList"/>
    <dgm:cxn modelId="{6588FA6B-C1EE-4CFF-BA34-0B26E1927BCC}" type="presParOf" srcId="{A9451C46-4ECE-452C-BF76-8B9C06B267F1}" destId="{C6AEAA3E-39B7-4939-B19E-81F7474DEFBA}" srcOrd="5" destOrd="0" presId="urn:microsoft.com/office/officeart/2008/layout/VerticalCurvedList"/>
    <dgm:cxn modelId="{169944BE-A260-4F9B-9E6A-2BBF1B62D915}" type="presParOf" srcId="{A9451C46-4ECE-452C-BF76-8B9C06B267F1}" destId="{3E97692E-AD25-4ADD-A8CB-C57193104C28}" srcOrd="6" destOrd="0" presId="urn:microsoft.com/office/officeart/2008/layout/VerticalCurvedList"/>
    <dgm:cxn modelId="{C2F2095C-23C4-4474-A266-F311B3F17FC6}" type="presParOf" srcId="{3E97692E-AD25-4ADD-A8CB-C57193104C28}" destId="{C4AD738D-C2F6-4686-8C55-A63F7A3DBC75}" srcOrd="0" destOrd="0" presId="urn:microsoft.com/office/officeart/2008/layout/VerticalCurvedList"/>
    <dgm:cxn modelId="{42E82B05-0057-457D-B141-0F4FC00D488D}" type="presParOf" srcId="{A9451C46-4ECE-452C-BF76-8B9C06B267F1}" destId="{AD69BF68-2A16-46E1-9868-9737F294787E}" srcOrd="7" destOrd="0" presId="urn:microsoft.com/office/officeart/2008/layout/VerticalCurvedList"/>
    <dgm:cxn modelId="{268F1F0A-BB9A-4F40-8ADB-EC08871830E2}" type="presParOf" srcId="{A9451C46-4ECE-452C-BF76-8B9C06B267F1}" destId="{4AF38AB8-F5E0-4C2D-8883-333AE55E4DFC}" srcOrd="8" destOrd="0" presId="urn:microsoft.com/office/officeart/2008/layout/VerticalCurvedList"/>
    <dgm:cxn modelId="{2160C25F-281C-4384-A927-6D7494CE8C4E}" type="presParOf" srcId="{4AF38AB8-F5E0-4C2D-8883-333AE55E4DFC}" destId="{B700E648-709D-4E2E-91DD-D05EC445430B}" srcOrd="0" destOrd="0" presId="urn:microsoft.com/office/officeart/2008/layout/VerticalCurvedList"/>
    <dgm:cxn modelId="{C0C16502-B242-4EBA-BA14-3CF4CC06E580}" type="presParOf" srcId="{A9451C46-4ECE-452C-BF76-8B9C06B267F1}" destId="{C250649E-556B-4A57-9378-59387F06C642}" srcOrd="9" destOrd="0" presId="urn:microsoft.com/office/officeart/2008/layout/VerticalCurvedList"/>
    <dgm:cxn modelId="{37B97A9C-36ED-440B-9F3C-9BB917700A79}" type="presParOf" srcId="{A9451C46-4ECE-452C-BF76-8B9C06B267F1}" destId="{44A7A216-CDE8-40F5-B8B9-5A8740D93CEF}" srcOrd="10" destOrd="0" presId="urn:microsoft.com/office/officeart/2008/layout/VerticalCurvedList"/>
    <dgm:cxn modelId="{5D84CB84-B083-45D3-BC5B-505C3A88E92B}" type="presParOf" srcId="{44A7A216-CDE8-40F5-B8B9-5A8740D93CEF}" destId="{CFC66374-A973-4753-B434-38645340C37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96A6DC-D1C8-4890-B755-D5D0CD62A9CC}">
      <dsp:nvSpPr>
        <dsp:cNvPr id="0" name=""/>
        <dsp:cNvSpPr/>
      </dsp:nvSpPr>
      <dsp:spPr>
        <a:xfrm>
          <a:off x="5918229" y="0"/>
          <a:ext cx="2646471" cy="2646874"/>
        </a:xfrm>
        <a:prstGeom prst="circularArrow">
          <a:avLst>
            <a:gd name="adj1" fmla="val 10980"/>
            <a:gd name="adj2" fmla="val 1142322"/>
            <a:gd name="adj3" fmla="val 4500000"/>
            <a:gd name="adj4" fmla="val 10800000"/>
            <a:gd name="adj5" fmla="val 125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96CF41F-E42E-416C-BE72-FA489B85A2AF}">
      <dsp:nvSpPr>
        <dsp:cNvPr id="0" name=""/>
        <dsp:cNvSpPr/>
      </dsp:nvSpPr>
      <dsp:spPr>
        <a:xfrm>
          <a:off x="6503186" y="955601"/>
          <a:ext cx="1470593" cy="735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Format</a:t>
          </a:r>
        </a:p>
      </dsp:txBody>
      <dsp:txXfrm>
        <a:off x="6503186" y="955601"/>
        <a:ext cx="1470593" cy="735120"/>
      </dsp:txXfrm>
    </dsp:sp>
    <dsp:sp modelId="{D11BFB2E-776C-4511-AC50-C38EB381E03C}">
      <dsp:nvSpPr>
        <dsp:cNvPr id="0" name=""/>
        <dsp:cNvSpPr/>
      </dsp:nvSpPr>
      <dsp:spPr>
        <a:xfrm>
          <a:off x="5183181" y="1520825"/>
          <a:ext cx="2646471" cy="2646874"/>
        </a:xfrm>
        <a:prstGeom prst="leftCircularArrow">
          <a:avLst>
            <a:gd name="adj1" fmla="val 10980"/>
            <a:gd name="adj2" fmla="val 1142322"/>
            <a:gd name="adj3" fmla="val 6300000"/>
            <a:gd name="adj4" fmla="val 18900000"/>
            <a:gd name="adj5" fmla="val 125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6432E41-0B41-46CC-BFB8-7EB0E630C1A5}">
      <dsp:nvSpPr>
        <dsp:cNvPr id="0" name=""/>
        <dsp:cNvSpPr/>
      </dsp:nvSpPr>
      <dsp:spPr>
        <a:xfrm>
          <a:off x="5771120" y="2485224"/>
          <a:ext cx="1470593" cy="735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Venue</a:t>
          </a:r>
        </a:p>
      </dsp:txBody>
      <dsp:txXfrm>
        <a:off x="5771120" y="2485224"/>
        <a:ext cx="1470593" cy="735120"/>
      </dsp:txXfrm>
    </dsp:sp>
    <dsp:sp modelId="{59EACBC6-DC06-424F-BA79-676466EBC794}">
      <dsp:nvSpPr>
        <dsp:cNvPr id="0" name=""/>
        <dsp:cNvSpPr/>
      </dsp:nvSpPr>
      <dsp:spPr>
        <a:xfrm>
          <a:off x="6106588" y="3223644"/>
          <a:ext cx="2273729" cy="2274640"/>
        </a:xfrm>
        <a:prstGeom prst="blockArc">
          <a:avLst>
            <a:gd name="adj1" fmla="val 13500000"/>
            <a:gd name="adj2" fmla="val 10800000"/>
            <a:gd name="adj3" fmla="val 1274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7116287-4A6E-4B03-B3AF-5C4F36583C57}">
      <dsp:nvSpPr>
        <dsp:cNvPr id="0" name=""/>
        <dsp:cNvSpPr/>
      </dsp:nvSpPr>
      <dsp:spPr>
        <a:xfrm>
          <a:off x="6506665" y="4017047"/>
          <a:ext cx="1470593" cy="735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Participants</a:t>
          </a:r>
        </a:p>
      </dsp:txBody>
      <dsp:txXfrm>
        <a:off x="6506665" y="4017047"/>
        <a:ext cx="1470593" cy="735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DF066-8206-444E-9889-A00B9D771D2D}">
      <dsp:nvSpPr>
        <dsp:cNvPr id="0" name=""/>
        <dsp:cNvSpPr/>
      </dsp:nvSpPr>
      <dsp:spPr>
        <a:xfrm>
          <a:off x="-7084991" y="-1076582"/>
          <a:ext cx="8380969" cy="8380969"/>
        </a:xfrm>
        <a:prstGeom prst="blockArc">
          <a:avLst>
            <a:gd name="adj1" fmla="val 18900000"/>
            <a:gd name="adj2" fmla="val 2700000"/>
            <a:gd name="adj3" fmla="val 258"/>
          </a:avLst>
        </a:prstGeom>
        <a:noFill/>
        <a:ln w="15875"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238EA0D-7759-4BFE-B646-22E7A4B28851}">
      <dsp:nvSpPr>
        <dsp:cNvPr id="0" name=""/>
        <dsp:cNvSpPr/>
      </dsp:nvSpPr>
      <dsp:spPr>
        <a:xfrm>
          <a:off x="541920" y="389113"/>
          <a:ext cx="7930408" cy="778724"/>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18113"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dirty="0"/>
            <a:t>Purpose</a:t>
          </a:r>
        </a:p>
      </dsp:txBody>
      <dsp:txXfrm>
        <a:off x="541920" y="389113"/>
        <a:ext cx="7930408" cy="778724"/>
      </dsp:txXfrm>
    </dsp:sp>
    <dsp:sp modelId="{286CA50F-DC28-42A5-834C-A2D5309CFADC}">
      <dsp:nvSpPr>
        <dsp:cNvPr id="0" name=""/>
        <dsp:cNvSpPr/>
      </dsp:nvSpPr>
      <dsp:spPr>
        <a:xfrm>
          <a:off x="55217" y="291772"/>
          <a:ext cx="973405" cy="97340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0504F47C-2AA0-4E62-BA0C-7F3BCF1A5F46}">
      <dsp:nvSpPr>
        <dsp:cNvPr id="0" name=""/>
        <dsp:cNvSpPr/>
      </dsp:nvSpPr>
      <dsp:spPr>
        <a:xfrm>
          <a:off x="1099931" y="1556826"/>
          <a:ext cx="7372397" cy="778724"/>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18113"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dirty="0"/>
            <a:t>Location</a:t>
          </a:r>
        </a:p>
      </dsp:txBody>
      <dsp:txXfrm>
        <a:off x="1099931" y="1556826"/>
        <a:ext cx="7372397" cy="778724"/>
      </dsp:txXfrm>
    </dsp:sp>
    <dsp:sp modelId="{A323C633-1B5B-4E15-96F7-9DCA5DA3FB4C}">
      <dsp:nvSpPr>
        <dsp:cNvPr id="0" name=""/>
        <dsp:cNvSpPr/>
      </dsp:nvSpPr>
      <dsp:spPr>
        <a:xfrm>
          <a:off x="613228" y="1459486"/>
          <a:ext cx="973405" cy="97340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C6AEAA3E-39B7-4939-B19E-81F7474DEFBA}">
      <dsp:nvSpPr>
        <dsp:cNvPr id="0" name=""/>
        <dsp:cNvSpPr/>
      </dsp:nvSpPr>
      <dsp:spPr>
        <a:xfrm>
          <a:off x="1271196" y="2724540"/>
          <a:ext cx="7201132" cy="778724"/>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18113"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dirty="0"/>
            <a:t>Date &amp; Time</a:t>
          </a:r>
        </a:p>
      </dsp:txBody>
      <dsp:txXfrm>
        <a:off x="1271196" y="2724540"/>
        <a:ext cx="7201132" cy="778724"/>
      </dsp:txXfrm>
    </dsp:sp>
    <dsp:sp modelId="{C4AD738D-C2F6-4686-8C55-A63F7A3DBC75}">
      <dsp:nvSpPr>
        <dsp:cNvPr id="0" name=""/>
        <dsp:cNvSpPr/>
      </dsp:nvSpPr>
      <dsp:spPr>
        <a:xfrm>
          <a:off x="784493" y="2627199"/>
          <a:ext cx="973405" cy="97340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AD69BF68-2A16-46E1-9868-9737F294787E}">
      <dsp:nvSpPr>
        <dsp:cNvPr id="0" name=""/>
        <dsp:cNvSpPr/>
      </dsp:nvSpPr>
      <dsp:spPr>
        <a:xfrm>
          <a:off x="1099931" y="3892253"/>
          <a:ext cx="7372397" cy="778724"/>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18113"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dirty="0"/>
            <a:t>Topics</a:t>
          </a:r>
        </a:p>
      </dsp:txBody>
      <dsp:txXfrm>
        <a:off x="1099931" y="3892253"/>
        <a:ext cx="7372397" cy="778724"/>
      </dsp:txXfrm>
    </dsp:sp>
    <dsp:sp modelId="{B700E648-709D-4E2E-91DD-D05EC445430B}">
      <dsp:nvSpPr>
        <dsp:cNvPr id="0" name=""/>
        <dsp:cNvSpPr/>
      </dsp:nvSpPr>
      <dsp:spPr>
        <a:xfrm>
          <a:off x="613228" y="3794912"/>
          <a:ext cx="973405" cy="97340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C250649E-556B-4A57-9378-59387F06C642}">
      <dsp:nvSpPr>
        <dsp:cNvPr id="0" name=""/>
        <dsp:cNvSpPr/>
      </dsp:nvSpPr>
      <dsp:spPr>
        <a:xfrm>
          <a:off x="456787" y="5059967"/>
          <a:ext cx="8100674" cy="778724"/>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18113"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dirty="0"/>
            <a:t>Education background of participants </a:t>
          </a:r>
        </a:p>
      </dsp:txBody>
      <dsp:txXfrm>
        <a:off x="456787" y="5059967"/>
        <a:ext cx="8100674" cy="778724"/>
      </dsp:txXfrm>
    </dsp:sp>
    <dsp:sp modelId="{CFC66374-A973-4753-B434-38645340C37C}">
      <dsp:nvSpPr>
        <dsp:cNvPr id="0" name=""/>
        <dsp:cNvSpPr/>
      </dsp:nvSpPr>
      <dsp:spPr>
        <a:xfrm>
          <a:off x="55217" y="4962626"/>
          <a:ext cx="973405" cy="97340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E38EEC-3E7E-4D89-93BA-69B75E361EE0}" type="datetimeFigureOut">
              <a:rPr lang="en-US" smtClean="0"/>
              <a:t>11/27/2023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231C5B-8FFB-456B-82E4-369EC4221E14}" type="slidenum">
              <a:rPr lang="en-US" smtClean="0"/>
              <a:t>‹#›</a:t>
            </a:fld>
            <a:endParaRPr lang="en-US"/>
          </a:p>
        </p:txBody>
      </p:sp>
    </p:spTree>
    <p:extLst>
      <p:ext uri="{BB962C8B-B14F-4D97-AF65-F5344CB8AC3E}">
        <p14:creationId xmlns:p14="http://schemas.microsoft.com/office/powerpoint/2010/main" val="1564875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faith4rights.iclrs.org/"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usip.org/academy/catalog/religions-beliefs-and-human-rights-faith-rights-approach"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500"/>
              </a:spcAft>
            </a:pP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purpose</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of the Practice Session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is</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to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provide</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participants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with</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hands-on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experience</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developing</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their</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own</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Faith for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Rights</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training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event</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to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benefit</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their</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community</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Options for practice sessions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include</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Times New Roman" panose="02020603050405020304" pitchFamily="18" charset="0"/>
              <a:cs typeface="Arial" panose="020B0604020202020204" pitchFamily="34" charset="0"/>
            </a:endParaRPr>
          </a:p>
          <a:p>
            <a:pPr marL="180340" indent="-180340" algn="just">
              <a:spcAft>
                <a:spcPts val="500"/>
              </a:spcAft>
            </a:pPr>
            <a:r>
              <a:rPr lang="fr-FR" sz="1800" dirty="0">
                <a:effectLst/>
                <a:latin typeface="Calibri" panose="020F0502020204030204" pitchFamily="34" charset="0"/>
                <a:ea typeface="Calibri" panose="020F0502020204030204" pitchFamily="34" charset="0"/>
                <a:cs typeface="Calibri" panose="020F0502020204030204" pitchFamily="34" charset="0"/>
              </a:rPr>
              <a:t>1) a one-</a:t>
            </a:r>
            <a:r>
              <a:rPr lang="fr-FR" sz="1800" dirty="0" err="1">
                <a:effectLst/>
                <a:latin typeface="Calibri" panose="020F0502020204030204" pitchFamily="34" charset="0"/>
                <a:ea typeface="Calibri" panose="020F0502020204030204" pitchFamily="34" charset="0"/>
                <a:cs typeface="Calibri" panose="020F0502020204030204" pitchFamily="34" charset="0"/>
              </a:rPr>
              <a:t>hour</a:t>
            </a:r>
            <a:r>
              <a:rPr lang="fr-FR" sz="1800" dirty="0">
                <a:effectLst/>
                <a:latin typeface="Calibri" panose="020F0502020204030204" pitchFamily="34" charset="0"/>
                <a:ea typeface="Calibri" panose="020F0502020204030204" pitchFamily="34" charset="0"/>
                <a:cs typeface="Calibri" panose="020F0502020204030204" pitchFamily="34" charset="0"/>
              </a:rPr>
              <a:t> practice session at the end of a one-</a:t>
            </a:r>
            <a:r>
              <a:rPr lang="fr-FR" sz="1800" dirty="0" err="1">
                <a:effectLst/>
                <a:latin typeface="Calibri" panose="020F0502020204030204" pitchFamily="34" charset="0"/>
                <a:ea typeface="Calibri" panose="020F0502020204030204" pitchFamily="34" charset="0"/>
                <a:cs typeface="Calibri" panose="020F0502020204030204" pitchFamily="34" charset="0"/>
              </a:rPr>
              <a:t>day</a:t>
            </a:r>
            <a:r>
              <a:rPr lang="fr-FR" sz="1800" dirty="0">
                <a:effectLst/>
                <a:latin typeface="Calibri" panose="020F0502020204030204" pitchFamily="34" charset="0"/>
                <a:ea typeface="Calibri" panose="020F0502020204030204" pitchFamily="34" charset="0"/>
                <a:cs typeface="Calibri" panose="020F0502020204030204" pitchFamily="34" charset="0"/>
              </a:rPr>
              <a:t> training </a:t>
            </a:r>
            <a:r>
              <a:rPr lang="fr-FR" sz="1800" dirty="0" err="1">
                <a:effectLst/>
                <a:latin typeface="Calibri" panose="020F0502020204030204" pitchFamily="34" charset="0"/>
                <a:ea typeface="Calibri" panose="020F0502020204030204" pitchFamily="34" charset="0"/>
                <a:cs typeface="Calibri" panose="020F0502020204030204" pitchFamily="34" charset="0"/>
              </a:rPr>
              <a:t>event</a:t>
            </a:r>
            <a:r>
              <a:rPr lang="fr-FR"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180340" indent="-180340" algn="just">
              <a:spcAft>
                <a:spcPts val="500"/>
              </a:spcAft>
            </a:pPr>
            <a:r>
              <a:rPr lang="fr-FR" sz="1800" dirty="0">
                <a:effectLst/>
                <a:latin typeface="Calibri" panose="020F0502020204030204" pitchFamily="34" charset="0"/>
                <a:ea typeface="Calibri" panose="020F0502020204030204" pitchFamily="34" charset="0"/>
                <a:cs typeface="Calibri" panose="020F0502020204030204" pitchFamily="34" charset="0"/>
              </a:rPr>
              <a:t>2) an </a:t>
            </a:r>
            <a:r>
              <a:rPr lang="fr-FR" sz="1800" dirty="0" err="1">
                <a:effectLst/>
                <a:latin typeface="Calibri" panose="020F0502020204030204" pitchFamily="34" charset="0"/>
                <a:ea typeface="Calibri" panose="020F0502020204030204" pitchFamily="34" charset="0"/>
                <a:cs typeface="Calibri" panose="020F0502020204030204" pitchFamily="34" charset="0"/>
              </a:rPr>
              <a:t>extended</a:t>
            </a:r>
            <a:r>
              <a:rPr lang="fr-FR" sz="1800" dirty="0">
                <a:effectLst/>
                <a:latin typeface="Calibri" panose="020F0502020204030204" pitchFamily="34" charset="0"/>
                <a:ea typeface="Calibri" panose="020F0502020204030204" pitchFamily="34" charset="0"/>
                <a:cs typeface="Calibri" panose="020F0502020204030204" pitchFamily="34" charset="0"/>
              </a:rPr>
              <a:t> </a:t>
            </a:r>
            <a:r>
              <a:rPr lang="fr-FR" sz="1800" dirty="0" err="1">
                <a:effectLst/>
                <a:latin typeface="Calibri" panose="020F0502020204030204" pitchFamily="34" charset="0"/>
                <a:ea typeface="Calibri" panose="020F0502020204030204" pitchFamily="34" charset="0"/>
                <a:cs typeface="Calibri" panose="020F0502020204030204" pitchFamily="34" charset="0"/>
              </a:rPr>
              <a:t>two-hour</a:t>
            </a:r>
            <a:r>
              <a:rPr lang="fr-FR" sz="1800" dirty="0">
                <a:effectLst/>
                <a:latin typeface="Calibri" panose="020F0502020204030204" pitchFamily="34" charset="0"/>
                <a:ea typeface="Calibri" panose="020F0502020204030204" pitchFamily="34" charset="0"/>
                <a:cs typeface="Calibri" panose="020F0502020204030204" pitchFamily="34" charset="0"/>
              </a:rPr>
              <a:t> practice session at the end of a multi-</a:t>
            </a:r>
            <a:r>
              <a:rPr lang="fr-FR" sz="1800" dirty="0" err="1">
                <a:effectLst/>
                <a:latin typeface="Calibri" panose="020F0502020204030204" pitchFamily="34" charset="0"/>
                <a:ea typeface="Calibri" panose="020F0502020204030204" pitchFamily="34" charset="0"/>
                <a:cs typeface="Calibri" panose="020F0502020204030204" pitchFamily="34" charset="0"/>
              </a:rPr>
              <a:t>day</a:t>
            </a:r>
            <a:r>
              <a:rPr lang="fr-FR" sz="1800" dirty="0">
                <a:effectLst/>
                <a:latin typeface="Calibri" panose="020F0502020204030204" pitchFamily="34" charset="0"/>
                <a:ea typeface="Calibri" panose="020F0502020204030204" pitchFamily="34" charset="0"/>
                <a:cs typeface="Calibri" panose="020F0502020204030204" pitchFamily="34" charset="0"/>
              </a:rPr>
              <a:t> training </a:t>
            </a:r>
            <a:r>
              <a:rPr lang="fr-FR" sz="1800" dirty="0" err="1">
                <a:effectLst/>
                <a:latin typeface="Calibri" panose="020F0502020204030204" pitchFamily="34" charset="0"/>
                <a:ea typeface="Calibri" panose="020F0502020204030204" pitchFamily="34" charset="0"/>
                <a:cs typeface="Calibri" panose="020F0502020204030204" pitchFamily="34" charset="0"/>
              </a:rPr>
              <a:t>event</a:t>
            </a:r>
            <a:r>
              <a:rPr lang="fr-FR" sz="1800" dirty="0">
                <a:effectLst/>
                <a:latin typeface="Calibri" panose="020F0502020204030204" pitchFamily="34" charset="0"/>
                <a:ea typeface="Calibri" panose="020F0502020204030204" pitchFamily="34" charset="0"/>
                <a:cs typeface="Calibri" panose="020F0502020204030204" pitchFamily="34" charset="0"/>
              </a:rPr>
              <a:t>, or </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180340" indent="-180340" algn="just">
              <a:spcAft>
                <a:spcPts val="500"/>
              </a:spcAft>
            </a:pPr>
            <a:r>
              <a:rPr lang="fr-FR" sz="1800" dirty="0">
                <a:effectLst/>
                <a:latin typeface="Calibri" panose="020F0502020204030204" pitchFamily="34" charset="0"/>
                <a:ea typeface="Calibri" panose="020F0502020204030204" pitchFamily="34" charset="0"/>
                <a:cs typeface="Calibri" panose="020F0502020204030204" pitchFamily="34" charset="0"/>
              </a:rPr>
              <a:t>3) multiple one-</a:t>
            </a:r>
            <a:r>
              <a:rPr lang="fr-FR" sz="1800" dirty="0" err="1">
                <a:effectLst/>
                <a:latin typeface="Calibri" panose="020F0502020204030204" pitchFamily="34" charset="0"/>
                <a:ea typeface="Calibri" panose="020F0502020204030204" pitchFamily="34" charset="0"/>
                <a:cs typeface="Calibri" panose="020F0502020204030204" pitchFamily="34" charset="0"/>
              </a:rPr>
              <a:t>hour</a:t>
            </a:r>
            <a:r>
              <a:rPr lang="fr-FR" sz="1800" dirty="0">
                <a:effectLst/>
                <a:latin typeface="Calibri" panose="020F0502020204030204" pitchFamily="34" charset="0"/>
                <a:ea typeface="Calibri" panose="020F0502020204030204" pitchFamily="34" charset="0"/>
                <a:cs typeface="Calibri" panose="020F0502020204030204" pitchFamily="34" charset="0"/>
              </a:rPr>
              <a:t> practice sessions </a:t>
            </a:r>
            <a:r>
              <a:rPr lang="fr-FR" sz="1800" dirty="0" err="1">
                <a:effectLst/>
                <a:latin typeface="Calibri" panose="020F0502020204030204" pitchFamily="34" charset="0"/>
                <a:ea typeface="Calibri" panose="020F0502020204030204" pitchFamily="34" charset="0"/>
                <a:cs typeface="Calibri" panose="020F0502020204030204" pitchFamily="34" charset="0"/>
              </a:rPr>
              <a:t>during</a:t>
            </a:r>
            <a:r>
              <a:rPr lang="fr-FR" sz="1800" dirty="0">
                <a:effectLst/>
                <a:latin typeface="Calibri" panose="020F0502020204030204" pitchFamily="34" charset="0"/>
                <a:ea typeface="Calibri" panose="020F0502020204030204" pitchFamily="34" charset="0"/>
                <a:cs typeface="Calibri" panose="020F0502020204030204" pitchFamily="34" charset="0"/>
              </a:rPr>
              <a:t> a multi-</a:t>
            </a:r>
            <a:r>
              <a:rPr lang="fr-FR" sz="1800" dirty="0" err="1">
                <a:effectLst/>
                <a:latin typeface="Calibri" panose="020F0502020204030204" pitchFamily="34" charset="0"/>
                <a:ea typeface="Calibri" panose="020F0502020204030204" pitchFamily="34" charset="0"/>
                <a:cs typeface="Calibri" panose="020F0502020204030204" pitchFamily="34" charset="0"/>
              </a:rPr>
              <a:t>day</a:t>
            </a:r>
            <a:r>
              <a:rPr lang="fr-FR" sz="1800" dirty="0">
                <a:effectLst/>
                <a:latin typeface="Calibri" panose="020F0502020204030204" pitchFamily="34" charset="0"/>
                <a:ea typeface="Calibri" panose="020F0502020204030204" pitchFamily="34" charset="0"/>
                <a:cs typeface="Calibri" panose="020F0502020204030204" pitchFamily="34" charset="0"/>
              </a:rPr>
              <a:t> training </a:t>
            </a:r>
            <a:r>
              <a:rPr lang="fr-FR" sz="1800" dirty="0" err="1">
                <a:effectLst/>
                <a:latin typeface="Calibri" panose="020F0502020204030204" pitchFamily="34" charset="0"/>
                <a:ea typeface="Calibri" panose="020F0502020204030204" pitchFamily="34" charset="0"/>
                <a:cs typeface="Calibri" panose="020F0502020204030204" pitchFamily="34" charset="0"/>
              </a:rPr>
              <a:t>event</a:t>
            </a:r>
            <a:r>
              <a:rPr lang="fr-FR"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500"/>
              </a:spcAft>
            </a:pP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facilitator</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should</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choose</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the format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that</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is</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most</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beneficial</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to the participants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based</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on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needs</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and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context</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However</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including</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least one practice session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is</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required</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during</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any</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Faith for Rights training </a:t>
            </a:r>
            <a:r>
              <a:rPr lang="fr-F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event</a:t>
            </a:r>
            <a:r>
              <a:rPr lang="fr-F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GB" sz="1800" dirty="0">
              <a:effectLst/>
              <a:latin typeface="Calibri" panose="020F050202020403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B6231C5B-8FFB-456B-82E4-369EC4221E14}" type="slidenum">
              <a:rPr lang="en-US" smtClean="0"/>
              <a:t>1</a:t>
            </a:fld>
            <a:endParaRPr lang="en-US"/>
          </a:p>
        </p:txBody>
      </p:sp>
    </p:spTree>
    <p:extLst>
      <p:ext uri="{BB962C8B-B14F-4D97-AF65-F5344CB8AC3E}">
        <p14:creationId xmlns:p14="http://schemas.microsoft.com/office/powerpoint/2010/main" val="698345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Facilitators Notes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Engage the participants in a discussion about how a</a:t>
            </a:r>
            <a:r>
              <a:rPr lang="en-US" sz="1200" baseline="0" dirty="0"/>
              <a:t> Faith for rights training event would benefit their individual communities. Some questions to ponder might be: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t>Are there human rights conflicts that impact people in your location?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t>Could there be better interfaith collaboration in your location?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t>What would the benefit be to those who are invited to participate?</a:t>
            </a: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The whole concept of Faith for Rights is interactive, result-oriented and conducive to critical thinking. It is open for adaptation by facilitators in order to tailor the modules to the specific context of the participants. Remind</a:t>
            </a:r>
            <a:r>
              <a:rPr lang="en-US" sz="1200" baseline="0" dirty="0"/>
              <a:t> facilitators that as they begin to think about how the Faith for Rights framework can influence their communities, they may also consider how they would like to adapt the modules and content to their specific contexts.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t>If the Brainstorming activity was used during the Introductory Session (Module 0), participants may have engaged in a discussion in which they discussed elements of a training session on faith and human rights. If so, remind participants to refer to their notes. What were their suggestions at that time? How could they incorporate those now? </a:t>
            </a:r>
            <a:endParaRPr lang="en-US" sz="1200" dirty="0"/>
          </a:p>
          <a:p>
            <a:endParaRPr lang="en-US" dirty="0"/>
          </a:p>
        </p:txBody>
      </p:sp>
      <p:sp>
        <p:nvSpPr>
          <p:cNvPr id="4" name="Slide Number Placeholder 3"/>
          <p:cNvSpPr>
            <a:spLocks noGrp="1"/>
          </p:cNvSpPr>
          <p:nvPr>
            <p:ph type="sldNum" sz="quarter" idx="10"/>
          </p:nvPr>
        </p:nvSpPr>
        <p:spPr/>
        <p:txBody>
          <a:bodyPr/>
          <a:lstStyle/>
          <a:p>
            <a:fld id="{B6231C5B-8FFB-456B-82E4-369EC4221E14}" type="slidenum">
              <a:rPr lang="en-US" smtClean="0"/>
              <a:t>2</a:t>
            </a:fld>
            <a:endParaRPr lang="en-US"/>
          </a:p>
        </p:txBody>
      </p:sp>
    </p:spTree>
    <p:extLst>
      <p:ext uri="{BB962C8B-B14F-4D97-AF65-F5344CB8AC3E}">
        <p14:creationId xmlns:p14="http://schemas.microsoft.com/office/powerpoint/2010/main" val="3350819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the participants to think about their local communities. Community structure will vary from participant to participant. For example, some participants may be leaders of religious congregations or communities. Others may be active in interfaith groups or student groups. Others may be human rights educators. Invite participants to think about their own unique circumstances and communities of influence. Invite them to think about their contacts and connections within these communities. Invite them to determine those who may exhibit leadership characteristics and others they feel would benefit from participating in Faith for Rights training. Invite participants to list these colleagues on their Faith for Rights Planning Guide.</a:t>
            </a:r>
            <a:endParaRPr lang="en-US" dirty="0"/>
          </a:p>
        </p:txBody>
      </p:sp>
      <p:sp>
        <p:nvSpPr>
          <p:cNvPr id="4" name="Slide Number Placeholder 3"/>
          <p:cNvSpPr>
            <a:spLocks noGrp="1"/>
          </p:cNvSpPr>
          <p:nvPr>
            <p:ph type="sldNum" sz="quarter" idx="10"/>
          </p:nvPr>
        </p:nvSpPr>
        <p:spPr/>
        <p:txBody>
          <a:bodyPr/>
          <a:lstStyle/>
          <a:p>
            <a:fld id="{B6231C5B-8FFB-456B-82E4-369EC4221E14}" type="slidenum">
              <a:rPr lang="en-US" smtClean="0"/>
              <a:t>3</a:t>
            </a:fld>
            <a:endParaRPr lang="en-US"/>
          </a:p>
        </p:txBody>
      </p:sp>
    </p:spTree>
    <p:extLst>
      <p:ext uri="{BB962C8B-B14F-4D97-AF65-F5344CB8AC3E}">
        <p14:creationId xmlns:p14="http://schemas.microsoft.com/office/powerpoint/2010/main" val="575311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Participants will come from a variety of backgrounds. They may be well aware of conflicts between faith and human rights in their local communities. Others may not see specific problems. Faith for Rights can be a useful tool in educating individuals on how faith and rights can work in harmony to achieve peaceful societies. Participants may want to consider addressing specific conflicts as they work to plan potential Faith for Rights training events. If they do not intend to focus on a conflict in their community, encourage them to select one or more of the modules from the Toolkit that would be of interest to the community members they have identified. </a:t>
            </a:r>
          </a:p>
        </p:txBody>
      </p:sp>
      <p:sp>
        <p:nvSpPr>
          <p:cNvPr id="4" name="Slide Number Placeholder 3"/>
          <p:cNvSpPr>
            <a:spLocks noGrp="1"/>
          </p:cNvSpPr>
          <p:nvPr>
            <p:ph type="sldNum" sz="quarter" idx="10"/>
          </p:nvPr>
        </p:nvSpPr>
        <p:spPr/>
        <p:txBody>
          <a:bodyPr/>
          <a:lstStyle/>
          <a:p>
            <a:fld id="{B6231C5B-8FFB-456B-82E4-369EC4221E14}" type="slidenum">
              <a:rPr lang="en-US" smtClean="0"/>
              <a:t>4</a:t>
            </a:fld>
            <a:endParaRPr lang="en-US"/>
          </a:p>
        </p:txBody>
      </p:sp>
    </p:spTree>
    <p:extLst>
      <p:ext uri="{BB962C8B-B14F-4D97-AF65-F5344CB8AC3E}">
        <p14:creationId xmlns:p14="http://schemas.microsoft.com/office/powerpoint/2010/main" val="254915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a:t>
            </a:r>
            <a:r>
              <a:rPr lang="en-GB" sz="1200" kern="1200" baseline="0" dirty="0">
                <a:solidFill>
                  <a:schemeClr val="tx1"/>
                </a:solidFill>
                <a:effectLst/>
                <a:latin typeface="+mn-lt"/>
                <a:ea typeface="+mn-ea"/>
                <a:cs typeface="+mn-cs"/>
              </a:rPr>
              <a:t> following information is contained in the Faith for Rights Planning Guide: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Remind participants that because the nature of the Faith for Rights framework is adaptable, participants may choose the length or structure of the training event they plan.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Below are some ideas for Faith for Rights sessions: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90-minute sessions held weekly. This is ideal if you are interested in facilitating sessions on multiple modules, but do not have time or resources for a full day or multi-day conference.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one-time Faith for Rights training event. This could take place over the course of one day, or could be useful for a training event on one specific topic contained within the Faith for Rights modules.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one-day Faith for Rights training event. During a day-long training event, you have the freedom to explore one module in-depth or focus on multiple modules and topics.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multi-day conference. This format would be ideal for gatherings of faith leaders from various locations and backgrounds. It would also be ideal for religious or educational institutions. </a:t>
            </a:r>
          </a:p>
          <a:p>
            <a:r>
              <a:rPr lang="en-US" sz="1200" kern="1200" dirty="0">
                <a:solidFill>
                  <a:schemeClr val="tx1"/>
                </a:solidFill>
                <a:effectLst/>
                <a:latin typeface="+mn-lt"/>
                <a:ea typeface="+mn-ea"/>
                <a:cs typeface="+mn-cs"/>
              </a:rPr>
              <a:t>When determining your format and planning your session(s), a facilitator should take into account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time available for your training event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number of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education background of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purpose of your event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facility in which you will host the event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specific topics that you would like to address during the event</a:t>
            </a:r>
          </a:p>
          <a:p>
            <a:endParaRPr lang="en-US" dirty="0"/>
          </a:p>
        </p:txBody>
      </p:sp>
      <p:sp>
        <p:nvSpPr>
          <p:cNvPr id="4" name="Slide Number Placeholder 3"/>
          <p:cNvSpPr>
            <a:spLocks noGrp="1"/>
          </p:cNvSpPr>
          <p:nvPr>
            <p:ph type="sldNum" sz="quarter" idx="10"/>
          </p:nvPr>
        </p:nvSpPr>
        <p:spPr/>
        <p:txBody>
          <a:bodyPr/>
          <a:lstStyle/>
          <a:p>
            <a:fld id="{B6231C5B-8FFB-456B-82E4-369EC4221E14}" type="slidenum">
              <a:rPr lang="en-US" smtClean="0"/>
              <a:t>5</a:t>
            </a:fld>
            <a:endParaRPr lang="en-US"/>
          </a:p>
        </p:txBody>
      </p:sp>
    </p:spTree>
    <p:extLst>
      <p:ext uri="{BB962C8B-B14F-4D97-AF65-F5344CB8AC3E}">
        <p14:creationId xmlns:p14="http://schemas.microsoft.com/office/powerpoint/2010/main" val="2092360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Invite participants to utilize the Faith for Rights Planning Guide as they create an outline for a potential Faith for Rights training event for their own community. You may want to invite participants to work individually, in pairs or in small groups. Remind them to consider the following:</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time available for your event</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number of participants</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education background of participants</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purpose of your event</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facility in which you will host the event</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specific topics that you would like to address during the event</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ALTERNATIVE: Divide into small groups to discuss potential formats and outlines for a Faith for Rights training event</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NOTE: If your training event is longer than a single day, a second Practice Session should be provided to allow participants to explore the Faith for Rights toolkit further in order to select module content that they would like to incorporate into their training event. If this is the case, inform the participants that they will have additional time to work on their plan.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6231C5B-8FFB-456B-82E4-369EC4221E14}" type="slidenum">
              <a:rPr lang="en-US" smtClean="0"/>
              <a:t>6</a:t>
            </a:fld>
            <a:endParaRPr lang="en-US"/>
          </a:p>
        </p:txBody>
      </p:sp>
    </p:spTree>
    <p:extLst>
      <p:ext uri="{BB962C8B-B14F-4D97-AF65-F5344CB8AC3E}">
        <p14:creationId xmlns:p14="http://schemas.microsoft.com/office/powerpoint/2010/main" val="1945053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likely </a:t>
            </a:r>
            <a:r>
              <a:rPr lang="fr-FR" dirty="0"/>
              <a:t>the final session of the </a:t>
            </a:r>
            <a:r>
              <a:rPr lang="en-US" dirty="0"/>
              <a:t>training event. Thank the participants for contributing to the event and encourage participants to scan the QR codes to do other related courses on Faith for Rights (for instance, </a:t>
            </a:r>
            <a:r>
              <a:rPr lang="en-US" u="sng" dirty="0">
                <a:hlinkClick r:id="rId3"/>
              </a:rPr>
              <a:t>BYU/ICLRS</a:t>
            </a:r>
            <a:r>
              <a:rPr lang="en-US" dirty="0"/>
              <a:t> and </a:t>
            </a:r>
            <a:r>
              <a:rPr lang="en-US" u="sng" dirty="0">
                <a:hlinkClick r:id="rId4"/>
              </a:rPr>
              <a:t>USIP</a:t>
            </a:r>
            <a:r>
              <a:rPr lang="en-US" dirty="0"/>
              <a:t>) and, most importantly, organize their own training events. At this point, they are well-prepared to conduct their own training events.</a:t>
            </a:r>
          </a:p>
        </p:txBody>
      </p:sp>
      <p:sp>
        <p:nvSpPr>
          <p:cNvPr id="4" name="Slide Number Placeholder 3"/>
          <p:cNvSpPr>
            <a:spLocks noGrp="1"/>
          </p:cNvSpPr>
          <p:nvPr>
            <p:ph type="sldNum" sz="quarter" idx="5"/>
          </p:nvPr>
        </p:nvSpPr>
        <p:spPr/>
        <p:txBody>
          <a:bodyPr/>
          <a:lstStyle/>
          <a:p>
            <a:fld id="{B6231C5B-8FFB-456B-82E4-369EC4221E14}" type="slidenum">
              <a:rPr lang="en-US" smtClean="0"/>
              <a:t>7</a:t>
            </a:fld>
            <a:endParaRPr lang="en-US"/>
          </a:p>
        </p:txBody>
      </p:sp>
    </p:spTree>
    <p:extLst>
      <p:ext uri="{BB962C8B-B14F-4D97-AF65-F5344CB8AC3E}">
        <p14:creationId xmlns:p14="http://schemas.microsoft.com/office/powerpoint/2010/main" val="1359332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BDDC526-6E9F-4DC0-80D9-F8DFDABC62E0}"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764625-08A0-4E9B-8789-923942518CD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0349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DDC526-6E9F-4DC0-80D9-F8DFDABC62E0}"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3136983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DDC526-6E9F-4DC0-80D9-F8DFDABC62E0}"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3348946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DDC526-6E9F-4DC0-80D9-F8DFDABC62E0}"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3259228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BDDC526-6E9F-4DC0-80D9-F8DFDABC62E0}"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764625-08A0-4E9B-8789-923942518CD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3872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DDC526-6E9F-4DC0-80D9-F8DFDABC62E0}" type="datetimeFigureOut">
              <a:rPr lang="en-US" smtClean="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2815450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DDC526-6E9F-4DC0-80D9-F8DFDABC62E0}" type="datetimeFigureOut">
              <a:rPr lang="en-US" smtClean="0"/>
              <a:t>11/27/2023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99073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DDC526-6E9F-4DC0-80D9-F8DFDABC62E0}" type="datetimeFigureOut">
              <a:rPr lang="en-US" smtClean="0"/>
              <a:t>11/27/2023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3074468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BDDC526-6E9F-4DC0-80D9-F8DFDABC62E0}" type="datetimeFigureOut">
              <a:rPr lang="en-US" smtClean="0"/>
              <a:t>11/27/2023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1958696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BDDC526-6E9F-4DC0-80D9-F8DFDABC62E0}" type="datetimeFigureOut">
              <a:rPr lang="en-US" smtClean="0"/>
              <a:t>11/27/2023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E764625-08A0-4E9B-8789-923942518CD6}" type="slidenum">
              <a:rPr lang="en-US" smtClean="0"/>
              <a:t>‹#›</a:t>
            </a:fld>
            <a:endParaRPr lang="en-US"/>
          </a:p>
        </p:txBody>
      </p:sp>
    </p:spTree>
    <p:extLst>
      <p:ext uri="{BB962C8B-B14F-4D97-AF65-F5344CB8AC3E}">
        <p14:creationId xmlns:p14="http://schemas.microsoft.com/office/powerpoint/2010/main" val="2879887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BDDC526-6E9F-4DC0-80D9-F8DFDABC62E0}" type="datetimeFigureOut">
              <a:rPr lang="en-US" smtClean="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1135495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BDDC526-6E9F-4DC0-80D9-F8DFDABC62E0}" type="datetimeFigureOut">
              <a:rPr lang="en-US" smtClean="0"/>
              <a:t>11/27/2023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E764625-08A0-4E9B-8789-923942518CD6}"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56431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a:t>
            </a:r>
            <a:r>
              <a:rPr lang="en-US"/>
              <a:t>ractice </a:t>
            </a:r>
            <a:r>
              <a:rPr lang="en-US" dirty="0"/>
              <a:t>Session</a:t>
            </a:r>
          </a:p>
        </p:txBody>
      </p:sp>
      <p:sp>
        <p:nvSpPr>
          <p:cNvPr id="3" name="Subtitle 2"/>
          <p:cNvSpPr>
            <a:spLocks noGrp="1"/>
          </p:cNvSpPr>
          <p:nvPr>
            <p:ph type="subTitle" idx="1"/>
          </p:nvPr>
        </p:nvSpPr>
        <p:spPr/>
        <p:txBody>
          <a:bodyPr vert="horz" lIns="91440" tIns="45720" rIns="91440" bIns="45720" rtlCol="0" anchor="t">
            <a:normAutofit/>
          </a:bodyPr>
          <a:lstStyle/>
          <a:p>
            <a:r>
              <a:rPr lang="en-US" sz="3600" dirty="0"/>
              <a:t>Planning a faith for rights TRAINING event for your community</a:t>
            </a:r>
            <a:endParaRPr lang="en-US" sz="3600" dirty="0">
              <a:ea typeface="Calibri Light"/>
              <a:cs typeface="Calibri Light"/>
            </a:endParaRPr>
          </a:p>
        </p:txBody>
      </p:sp>
    </p:spTree>
    <p:extLst>
      <p:ext uri="{BB962C8B-B14F-4D97-AF65-F5344CB8AC3E}">
        <p14:creationId xmlns:p14="http://schemas.microsoft.com/office/powerpoint/2010/main" val="1682639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092" y="495609"/>
            <a:ext cx="10058400" cy="1450757"/>
          </a:xfrm>
        </p:spPr>
        <p:txBody>
          <a:bodyPr>
            <a:noAutofit/>
          </a:bodyPr>
          <a:lstStyle/>
          <a:p>
            <a:r>
              <a:rPr lang="en-US" sz="3600" dirty="0"/>
              <a:t>How would a Faith for Rights training event benefit your community of influence?</a:t>
            </a:r>
            <a:br>
              <a:rPr lang="en-US" sz="3600" dirty="0"/>
            </a:br>
            <a:endParaRPr lang="en-US" sz="3600"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800067" y="1989955"/>
            <a:ext cx="6034087" cy="4022725"/>
          </a:xfrm>
        </p:spPr>
      </p:pic>
      <p:sp>
        <p:nvSpPr>
          <p:cNvPr id="5" name="TextBox 4"/>
          <p:cNvSpPr txBox="1"/>
          <p:nvPr/>
        </p:nvSpPr>
        <p:spPr>
          <a:xfrm>
            <a:off x="1058092" y="2257806"/>
            <a:ext cx="4820196" cy="3754874"/>
          </a:xfrm>
          <a:prstGeom prst="rect">
            <a:avLst/>
          </a:prstGeom>
          <a:noFill/>
        </p:spPr>
        <p:txBody>
          <a:bodyPr wrap="square" rtlCol="0">
            <a:spAutoFit/>
          </a:bodyPr>
          <a:lstStyle/>
          <a:p>
            <a:pPr>
              <a:lnSpc>
                <a:spcPct val="125000"/>
              </a:lnSpc>
            </a:pPr>
            <a:r>
              <a:rPr lang="en-US" sz="3200" b="1" i="1" dirty="0"/>
              <a:t>The “Faith for Rights” framework facilitates exploring the relationship between religions, beliefs and human rights.</a:t>
            </a:r>
          </a:p>
          <a:p>
            <a:endParaRPr lang="en-US" sz="2000" dirty="0"/>
          </a:p>
          <a:p>
            <a:endParaRPr lang="en-US" dirty="0"/>
          </a:p>
        </p:txBody>
      </p:sp>
    </p:spTree>
    <p:extLst>
      <p:ext uri="{BB962C8B-B14F-4D97-AF65-F5344CB8AC3E}">
        <p14:creationId xmlns:p14="http://schemas.microsoft.com/office/powerpoint/2010/main" val="3345550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442" y="0"/>
            <a:ext cx="10058400" cy="1450757"/>
          </a:xfrm>
        </p:spPr>
        <p:txBody>
          <a:bodyPr/>
          <a:lstStyle/>
          <a:p>
            <a:r>
              <a:rPr lang="en-US" dirty="0"/>
              <a:t>Who is my community?</a:t>
            </a:r>
          </a:p>
        </p:txBody>
      </p:sp>
      <p:sp>
        <p:nvSpPr>
          <p:cNvPr id="3" name="Content Placeholder 2"/>
          <p:cNvSpPr>
            <a:spLocks noGrp="1"/>
          </p:cNvSpPr>
          <p:nvPr>
            <p:ph idx="1"/>
          </p:nvPr>
        </p:nvSpPr>
        <p:spPr>
          <a:xfrm>
            <a:off x="7216346" y="2397210"/>
            <a:ext cx="4777946" cy="3521310"/>
          </a:xfrm>
        </p:spPr>
        <p:txBody>
          <a:bodyPr>
            <a:normAutofit/>
          </a:bodyPr>
          <a:lstStyle/>
          <a:p>
            <a:pPr marL="0" indent="0">
              <a:buNone/>
            </a:pPr>
            <a:r>
              <a:rPr lang="en-US" sz="3600" b="1" dirty="0"/>
              <a:t>Plan your training event with attendees in mind:</a:t>
            </a:r>
          </a:p>
          <a:p>
            <a:pPr>
              <a:buClr>
                <a:schemeClr val="tx1"/>
              </a:buClr>
              <a:buFont typeface="Calibri" panose="020F0502020204030204" pitchFamily="34" charset="0"/>
              <a:buChar char="•"/>
            </a:pPr>
            <a:r>
              <a:rPr lang="en-US" sz="3600" dirty="0"/>
              <a:t> Interfaith groups</a:t>
            </a:r>
          </a:p>
          <a:p>
            <a:pPr>
              <a:buClr>
                <a:schemeClr val="tx1"/>
              </a:buClr>
              <a:buFont typeface="Calibri" panose="020F0502020204030204" pitchFamily="34" charset="0"/>
              <a:buChar char="•"/>
            </a:pPr>
            <a:r>
              <a:rPr lang="en-US" sz="3600" dirty="0"/>
              <a:t> Student groups</a:t>
            </a:r>
          </a:p>
          <a:p>
            <a:pPr>
              <a:buClr>
                <a:schemeClr val="tx1"/>
              </a:buClr>
              <a:buFont typeface="Calibri" panose="020F0502020204030204" pitchFamily="34" charset="0"/>
              <a:buChar char="•"/>
            </a:pPr>
            <a:r>
              <a:rPr lang="en-US" sz="3600" dirty="0"/>
              <a:t> Religious congregants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21870"/>
            <a:ext cx="6919784" cy="4613549"/>
          </a:xfrm>
          <a:prstGeom prst="rect">
            <a:avLst/>
          </a:prstGeom>
        </p:spPr>
      </p:pic>
    </p:spTree>
    <p:extLst>
      <p:ext uri="{BB962C8B-B14F-4D97-AF65-F5344CB8AC3E}">
        <p14:creationId xmlns:p14="http://schemas.microsoft.com/office/powerpoint/2010/main" val="874270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442" y="0"/>
            <a:ext cx="10058400" cy="1450757"/>
          </a:xfrm>
        </p:spPr>
        <p:txBody>
          <a:bodyPr/>
          <a:lstStyle/>
          <a:p>
            <a:r>
              <a:rPr lang="en-US" dirty="0"/>
              <a:t>Is there a conflict to address?</a:t>
            </a:r>
          </a:p>
        </p:txBody>
      </p:sp>
      <p:sp>
        <p:nvSpPr>
          <p:cNvPr id="3" name="Content Placeholder 2"/>
          <p:cNvSpPr>
            <a:spLocks noGrp="1"/>
          </p:cNvSpPr>
          <p:nvPr>
            <p:ph idx="1"/>
          </p:nvPr>
        </p:nvSpPr>
        <p:spPr>
          <a:xfrm>
            <a:off x="4459236" y="2242149"/>
            <a:ext cx="7392521" cy="3521310"/>
          </a:xfrm>
        </p:spPr>
        <p:txBody>
          <a:bodyPr vert="horz" lIns="0" tIns="45720" rIns="0" bIns="45720" rtlCol="0" anchor="t">
            <a:noAutofit/>
          </a:bodyPr>
          <a:lstStyle/>
          <a:p>
            <a:pPr marL="0" indent="0">
              <a:lnSpc>
                <a:spcPct val="125000"/>
              </a:lnSpc>
              <a:spcBef>
                <a:spcPts val="500"/>
              </a:spcBef>
              <a:spcAft>
                <a:spcPts val="500"/>
              </a:spcAft>
              <a:buNone/>
            </a:pPr>
            <a:r>
              <a:rPr lang="en-US" sz="2800" b="1" dirty="0"/>
              <a:t>If your community has a conflict related to faith and human rights, consider the following:</a:t>
            </a:r>
            <a:endParaRPr lang="en-US" sz="2800" dirty="0">
              <a:cs typeface="Calibri"/>
            </a:endParaRPr>
          </a:p>
          <a:p>
            <a:pPr>
              <a:lnSpc>
                <a:spcPct val="125000"/>
              </a:lnSpc>
              <a:spcBef>
                <a:spcPts val="500"/>
              </a:spcBef>
              <a:spcAft>
                <a:spcPts val="500"/>
              </a:spcAft>
              <a:buClr>
                <a:schemeClr val="tx1"/>
              </a:buClr>
              <a:buFont typeface="Calibri" panose="020F0502020204030204" pitchFamily="34" charset="0"/>
              <a:buChar char="•"/>
            </a:pPr>
            <a:r>
              <a:rPr lang="en-US" sz="2800" dirty="0"/>
              <a:t> What is the conflict?</a:t>
            </a:r>
            <a:endParaRPr lang="en-US" sz="2800" dirty="0">
              <a:cs typeface="Calibri"/>
            </a:endParaRPr>
          </a:p>
          <a:p>
            <a:pPr>
              <a:lnSpc>
                <a:spcPct val="125000"/>
              </a:lnSpc>
              <a:spcBef>
                <a:spcPts val="500"/>
              </a:spcBef>
              <a:spcAft>
                <a:spcPts val="500"/>
              </a:spcAft>
              <a:buClr>
                <a:schemeClr val="tx1"/>
              </a:buClr>
              <a:buFont typeface="Calibri" panose="020F0502020204030204" pitchFamily="34" charset="0"/>
              <a:buChar char="•"/>
            </a:pPr>
            <a:r>
              <a:rPr lang="en-US" sz="2800" dirty="0"/>
              <a:t> How can Faith for Rights be part of the solution?</a:t>
            </a:r>
            <a:endParaRPr lang="en-US" sz="2800" dirty="0">
              <a:cs typeface="Calibri"/>
            </a:endParaRPr>
          </a:p>
          <a:p>
            <a:pPr>
              <a:lnSpc>
                <a:spcPct val="125000"/>
              </a:lnSpc>
              <a:spcBef>
                <a:spcPts val="500"/>
              </a:spcBef>
              <a:spcAft>
                <a:spcPts val="500"/>
              </a:spcAft>
              <a:buClr>
                <a:schemeClr val="tx1"/>
              </a:buClr>
              <a:buFont typeface="Calibri" panose="020F0502020204030204" pitchFamily="34" charset="0"/>
              <a:buChar char="•"/>
            </a:pPr>
            <a:r>
              <a:rPr lang="en-US" sz="2800" dirty="0"/>
              <a:t> What modules apply to the conflict?</a:t>
            </a:r>
            <a:endParaRPr lang="en-US" sz="2800" dirty="0">
              <a:cs typeface="Calibri"/>
            </a:endParaRPr>
          </a:p>
        </p:txBody>
      </p:sp>
      <p:pic>
        <p:nvPicPr>
          <p:cNvPr id="6" name="Picture 6" descr="A picture containing text, outdoor, sky, sign&#10;&#10;Description automatically generated">
            <a:extLst>
              <a:ext uri="{FF2B5EF4-FFF2-40B4-BE49-F238E27FC236}">
                <a16:creationId xmlns:a16="http://schemas.microsoft.com/office/drawing/2014/main" id="{DE1DD309-FD10-E81E-AB8B-9F16579862D4}"/>
              </a:ext>
            </a:extLst>
          </p:cNvPr>
          <p:cNvPicPr>
            <a:picLocks noChangeAspect="1"/>
          </p:cNvPicPr>
          <p:nvPr/>
        </p:nvPicPr>
        <p:blipFill>
          <a:blip r:embed="rId3"/>
          <a:stretch>
            <a:fillRect/>
          </a:stretch>
        </p:blipFill>
        <p:spPr>
          <a:xfrm>
            <a:off x="-5751" y="2242149"/>
            <a:ext cx="4259883" cy="3201721"/>
          </a:xfrm>
          <a:prstGeom prst="rect">
            <a:avLst/>
          </a:prstGeom>
        </p:spPr>
      </p:pic>
    </p:spTree>
    <p:extLst>
      <p:ext uri="{BB962C8B-B14F-4D97-AF65-F5344CB8AC3E}">
        <p14:creationId xmlns:p14="http://schemas.microsoft.com/office/powerpoint/2010/main" val="1226269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2567" y="189021"/>
            <a:ext cx="10058400" cy="1450757"/>
          </a:xfrm>
        </p:spPr>
        <p:txBody>
          <a:bodyPr/>
          <a:lstStyle/>
          <a:p>
            <a:r>
              <a:rPr lang="en-US" dirty="0"/>
              <a:t>Determine a Format</a:t>
            </a:r>
          </a:p>
        </p:txBody>
      </p:sp>
      <p:sp>
        <p:nvSpPr>
          <p:cNvPr id="7" name="Rectangle 6"/>
          <p:cNvSpPr/>
          <p:nvPr/>
        </p:nvSpPr>
        <p:spPr>
          <a:xfrm>
            <a:off x="7139495" y="1482811"/>
            <a:ext cx="5052505" cy="5189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86490079"/>
              </p:ext>
            </p:extLst>
          </p:nvPr>
        </p:nvGraphicFramePr>
        <p:xfrm>
          <a:off x="2283212" y="321275"/>
          <a:ext cx="13747882" cy="5498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1080412" y="2298508"/>
            <a:ext cx="6178379" cy="2862322"/>
          </a:xfrm>
          <a:prstGeom prst="rect">
            <a:avLst/>
          </a:prstGeom>
          <a:noFill/>
        </p:spPr>
        <p:txBody>
          <a:bodyPr wrap="square" rtlCol="0">
            <a:spAutoFit/>
          </a:bodyPr>
          <a:lstStyle/>
          <a:p>
            <a:pPr marL="571500" indent="-571500">
              <a:buFont typeface="Wingdings" panose="05000000000000000000" pitchFamily="2" charset="2"/>
              <a:buChar char="q"/>
            </a:pPr>
            <a:r>
              <a:rPr lang="en-US" sz="3600" dirty="0"/>
              <a:t>One day event</a:t>
            </a:r>
          </a:p>
          <a:p>
            <a:pPr marL="571500" indent="-571500">
              <a:buFont typeface="Arial" panose="020B0604020202020204" pitchFamily="34" charset="0"/>
              <a:buChar char="•"/>
            </a:pPr>
            <a:endParaRPr lang="en-US" sz="3600" dirty="0"/>
          </a:p>
          <a:p>
            <a:pPr marL="571500" indent="-571500">
              <a:buFont typeface="Wingdings" panose="05000000000000000000" pitchFamily="2" charset="2"/>
              <a:buChar char="q"/>
            </a:pPr>
            <a:r>
              <a:rPr lang="en-US" sz="3600" dirty="0"/>
              <a:t>Multi-day conference</a:t>
            </a:r>
          </a:p>
          <a:p>
            <a:pPr marL="571500" indent="-571500">
              <a:buFont typeface="Arial" panose="020B0604020202020204" pitchFamily="34" charset="0"/>
              <a:buChar char="•"/>
            </a:pPr>
            <a:endParaRPr lang="en-US" sz="3600" dirty="0"/>
          </a:p>
          <a:p>
            <a:pPr marL="571500" indent="-571500">
              <a:buFont typeface="Wingdings" panose="05000000000000000000" pitchFamily="2" charset="2"/>
              <a:buChar char="q"/>
            </a:pPr>
            <a:r>
              <a:rPr lang="en-US" sz="3600" dirty="0"/>
              <a:t>Weekly 90-minute sessions</a:t>
            </a:r>
          </a:p>
        </p:txBody>
      </p:sp>
    </p:spTree>
    <p:extLst>
      <p:ext uri="{BB962C8B-B14F-4D97-AF65-F5344CB8AC3E}">
        <p14:creationId xmlns:p14="http://schemas.microsoft.com/office/powerpoint/2010/main" val="3250663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6119" y="1482810"/>
            <a:ext cx="11425881" cy="8649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96574739"/>
              </p:ext>
            </p:extLst>
          </p:nvPr>
        </p:nvGraphicFramePr>
        <p:xfrm>
          <a:off x="247135" y="0"/>
          <a:ext cx="8604257" cy="6227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51392" y="4758669"/>
            <a:ext cx="3340608" cy="1469136"/>
          </a:xfrm>
          <a:prstGeom prst="rect">
            <a:avLst/>
          </a:prstGeom>
        </p:spPr>
      </p:pic>
    </p:spTree>
    <p:extLst>
      <p:ext uri="{BB962C8B-B14F-4D97-AF65-F5344CB8AC3E}">
        <p14:creationId xmlns:p14="http://schemas.microsoft.com/office/powerpoint/2010/main" val="1266162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15D0C-4AFA-C819-494D-CC17B8B946D3}"/>
              </a:ext>
            </a:extLst>
          </p:cNvPr>
          <p:cNvSpPr>
            <a:spLocks noGrp="1"/>
          </p:cNvSpPr>
          <p:nvPr>
            <p:ph type="title"/>
          </p:nvPr>
        </p:nvSpPr>
        <p:spPr/>
        <p:txBody>
          <a:bodyPr/>
          <a:lstStyle/>
          <a:p>
            <a:r>
              <a:rPr lang="en-US" dirty="0">
                <a:cs typeface="Calibri Light"/>
              </a:rPr>
              <a:t>Additional Resources</a:t>
            </a:r>
          </a:p>
        </p:txBody>
      </p:sp>
      <p:pic>
        <p:nvPicPr>
          <p:cNvPr id="4" name="Picture 4" descr="A blue and white qr code&#10;&#10;Description automatically generated">
            <a:extLst>
              <a:ext uri="{FF2B5EF4-FFF2-40B4-BE49-F238E27FC236}">
                <a16:creationId xmlns:a16="http://schemas.microsoft.com/office/drawing/2014/main" id="{E92B85F4-0861-D7AF-7481-C409F10F9D7C}"/>
              </a:ext>
            </a:extLst>
          </p:cNvPr>
          <p:cNvPicPr>
            <a:picLocks noGrp="1" noChangeAspect="1"/>
          </p:cNvPicPr>
          <p:nvPr>
            <p:ph idx="1"/>
          </p:nvPr>
        </p:nvPicPr>
        <p:blipFill>
          <a:blip r:embed="rId3"/>
          <a:stretch>
            <a:fillRect/>
          </a:stretch>
        </p:blipFill>
        <p:spPr>
          <a:xfrm>
            <a:off x="1900688" y="1975130"/>
            <a:ext cx="2542493" cy="2542493"/>
          </a:xfrm>
        </p:spPr>
      </p:pic>
      <p:sp>
        <p:nvSpPr>
          <p:cNvPr id="5" name="TextBox 4">
            <a:extLst>
              <a:ext uri="{FF2B5EF4-FFF2-40B4-BE49-F238E27FC236}">
                <a16:creationId xmlns:a16="http://schemas.microsoft.com/office/drawing/2014/main" id="{A34C1C97-DC7B-0028-3E5E-ABB7D3F746AE}"/>
              </a:ext>
            </a:extLst>
          </p:cNvPr>
          <p:cNvSpPr txBox="1"/>
          <p:nvPr/>
        </p:nvSpPr>
        <p:spPr>
          <a:xfrm>
            <a:off x="1196914" y="4773283"/>
            <a:ext cx="411911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cs typeface="Calibri"/>
              </a:rPr>
              <a:t>Faith4Rights.ICLRS.org</a:t>
            </a:r>
          </a:p>
          <a:p>
            <a:pPr marL="342900" indent="-342900">
              <a:buFont typeface="Arial"/>
              <a:buChar char="•"/>
            </a:pPr>
            <a:r>
              <a:rPr lang="en-US" sz="2000" dirty="0">
                <a:cs typeface="Calibri"/>
              </a:rPr>
              <a:t>Additional module content</a:t>
            </a:r>
          </a:p>
          <a:p>
            <a:pPr marL="342900" indent="-342900">
              <a:buFont typeface="Arial"/>
              <a:buChar char="•"/>
            </a:pPr>
            <a:r>
              <a:rPr lang="en-US" sz="2000" dirty="0">
                <a:cs typeface="Calibri"/>
              </a:rPr>
              <a:t>A Facilitator Training online course</a:t>
            </a:r>
          </a:p>
        </p:txBody>
      </p:sp>
      <p:pic>
        <p:nvPicPr>
          <p:cNvPr id="6" name="Picture 6" descr="A qr code with purple squares&#10;&#10;Description automatically generated">
            <a:extLst>
              <a:ext uri="{FF2B5EF4-FFF2-40B4-BE49-F238E27FC236}">
                <a16:creationId xmlns:a16="http://schemas.microsoft.com/office/drawing/2014/main" id="{2FBE8BE8-B979-F847-484B-B6E6A36EF8CB}"/>
              </a:ext>
            </a:extLst>
          </p:cNvPr>
          <p:cNvPicPr>
            <a:picLocks noChangeAspect="1"/>
          </p:cNvPicPr>
          <p:nvPr/>
        </p:nvPicPr>
        <p:blipFill>
          <a:blip r:embed="rId4"/>
          <a:stretch>
            <a:fillRect/>
          </a:stretch>
        </p:blipFill>
        <p:spPr>
          <a:xfrm>
            <a:off x="7441720" y="1971137"/>
            <a:ext cx="2556295" cy="2541917"/>
          </a:xfrm>
          <a:prstGeom prst="rect">
            <a:avLst/>
          </a:prstGeom>
        </p:spPr>
      </p:pic>
      <p:sp>
        <p:nvSpPr>
          <p:cNvPr id="7" name="TextBox 6">
            <a:extLst>
              <a:ext uri="{FF2B5EF4-FFF2-40B4-BE49-F238E27FC236}">
                <a16:creationId xmlns:a16="http://schemas.microsoft.com/office/drawing/2014/main" id="{D8150D23-81CA-56D2-997E-7A351710CD31}"/>
              </a:ext>
            </a:extLst>
          </p:cNvPr>
          <p:cNvSpPr txBox="1"/>
          <p:nvPr/>
        </p:nvSpPr>
        <p:spPr>
          <a:xfrm>
            <a:off x="6789706" y="4773283"/>
            <a:ext cx="383156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cs typeface="Calibri"/>
              </a:rPr>
              <a:t>USIP A "Faith for Rights" Approach to Promoting Sustainable Peace</a:t>
            </a:r>
          </a:p>
          <a:p>
            <a:pPr marL="342900" indent="-342900">
              <a:buFont typeface="Arial"/>
              <a:buChar char="•"/>
            </a:pPr>
            <a:r>
              <a:rPr lang="en-US" sz="2000" dirty="0">
                <a:cs typeface="Calibri"/>
              </a:rPr>
              <a:t>An independent online course</a:t>
            </a:r>
            <a:endParaRPr lang="en-US" dirty="0"/>
          </a:p>
        </p:txBody>
      </p:sp>
    </p:spTree>
    <p:extLst>
      <p:ext uri="{BB962C8B-B14F-4D97-AF65-F5344CB8AC3E}">
        <p14:creationId xmlns:p14="http://schemas.microsoft.com/office/powerpoint/2010/main" val="311731524"/>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A524EA2284F6459234021D736866BB" ma:contentTypeVersion="14" ma:contentTypeDescription="Create a new document." ma:contentTypeScope="" ma:versionID="4e70e0b3e52a63b4b2c7c97325df5ac7">
  <xsd:schema xmlns:xsd="http://www.w3.org/2001/XMLSchema" xmlns:xs="http://www.w3.org/2001/XMLSchema" xmlns:p="http://schemas.microsoft.com/office/2006/metadata/properties" xmlns:ns2="79d7f8ca-f76d-437e-9427-00cd3bdb0a1d" xmlns:ns3="383b3da0-f719-4995-b069-99d905c2a5ef" xmlns:ns4="985ec44e-1bab-4c0b-9df0-6ba128686fc9" targetNamespace="http://schemas.microsoft.com/office/2006/metadata/properties" ma:root="true" ma:fieldsID="e2ad17c0e1f028e64d5a0aa8c71add0b" ns2:_="" ns3:_="" ns4:_="">
    <xsd:import namespace="79d7f8ca-f76d-437e-9427-00cd3bdb0a1d"/>
    <xsd:import namespace="383b3da0-f719-4995-b069-99d905c2a5ef"/>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d7f8ca-f76d-437e-9427-00cd3bdb0a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b3da0-f719-4995-b069-99d905c2a5e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0e2f4f2-1d6a-4e99-a8a2-5c85e1a8b3e3}" ma:internalName="TaxCatchAll" ma:showField="CatchAllData" ma:web="383b3da0-f719-4995-b069-99d905c2a5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9d7f8ca-f76d-437e-9427-00cd3bdb0a1d">
      <Terms xmlns="http://schemas.microsoft.com/office/infopath/2007/PartnerControls"/>
    </lcf76f155ced4ddcb4097134ff3c332f>
    <TaxCatchAll xmlns="985ec44e-1bab-4c0b-9df0-6ba128686fc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9711FC-1F32-4FAB-A48B-F46E4BC014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d7f8ca-f76d-437e-9427-00cd3bdb0a1d"/>
    <ds:schemaRef ds:uri="383b3da0-f719-4995-b069-99d905c2a5ef"/>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5C12DDB-E731-4359-8AF4-002DB3AAD716}">
  <ds:schemaRefs>
    <ds:schemaRef ds:uri="http://purl.org/dc/dcmitype/"/>
    <ds:schemaRef ds:uri="985ec44e-1bab-4c0b-9df0-6ba128686fc9"/>
    <ds:schemaRef ds:uri="http://schemas.microsoft.com/office/infopath/2007/PartnerControls"/>
    <ds:schemaRef ds:uri="http://purl.org/dc/elements/1.1/"/>
    <ds:schemaRef ds:uri="http://www.w3.org/XML/1998/namespace"/>
    <ds:schemaRef ds:uri="http://schemas.microsoft.com/office/2006/documentManagement/types"/>
    <ds:schemaRef ds:uri="http://schemas.microsoft.com/office/2006/metadata/properties"/>
    <ds:schemaRef ds:uri="383b3da0-f719-4995-b069-99d905c2a5ef"/>
    <ds:schemaRef ds:uri="http://purl.org/dc/terms/"/>
    <ds:schemaRef ds:uri="http://schemas.openxmlformats.org/package/2006/metadata/core-properties"/>
    <ds:schemaRef ds:uri="79d7f8ca-f76d-437e-9427-00cd3bdb0a1d"/>
  </ds:schemaRefs>
</ds:datastoreItem>
</file>

<file path=customXml/itemProps3.xml><?xml version="1.0" encoding="utf-8"?>
<ds:datastoreItem xmlns:ds="http://schemas.openxmlformats.org/officeDocument/2006/customXml" ds:itemID="{93BE4421-931D-4159-AE3D-63A4CC77F4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265</TotalTime>
  <Words>1233</Words>
  <Application>Microsoft Office PowerPoint</Application>
  <PresentationFormat>Widescreen</PresentationFormat>
  <Paragraphs>84</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Wingdings</vt:lpstr>
      <vt:lpstr>Retrospect</vt:lpstr>
      <vt:lpstr>Practice Session</vt:lpstr>
      <vt:lpstr>How would a Faith for Rights training event benefit your community of influence? </vt:lpstr>
      <vt:lpstr>Who is my community?</vt:lpstr>
      <vt:lpstr>Is there a conflict to address?</vt:lpstr>
      <vt:lpstr>Determine a Format</vt:lpstr>
      <vt:lpstr>PowerPoint Presentation</vt:lpstr>
      <vt:lpstr>Additional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Session</dc:title>
  <dc:creator>Administrator</dc:creator>
  <cp:lastModifiedBy>Rosa SANZ DELGADO DE MOLINA</cp:lastModifiedBy>
  <cp:revision>111</cp:revision>
  <dcterms:created xsi:type="dcterms:W3CDTF">2023-05-22T23:43:52Z</dcterms:created>
  <dcterms:modified xsi:type="dcterms:W3CDTF">2023-11-27T15:21:01Z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0x0101000FA524EA2284F6459234021D736866BB</vt:lpwstr>
  </property>
  <property fmtid="{D5CDD505-2E9C-101B-9397-08002B2CF9AE}" pid="3" name="MediaServiceImageTags">
    <vt:lpwstr/>
  </property>
</Properties>
</file>