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4"/>
  </p:sldMasterIdLst>
  <p:notesMasterIdLst>
    <p:notesMasterId r:id="rId18"/>
  </p:notesMasterIdLst>
  <p:sldIdLst>
    <p:sldId id="256" r:id="rId5"/>
    <p:sldId id="288" r:id="rId6"/>
    <p:sldId id="275" r:id="rId7"/>
    <p:sldId id="292" r:id="rId8"/>
    <p:sldId id="280" r:id="rId9"/>
    <p:sldId id="276" r:id="rId10"/>
    <p:sldId id="283" r:id="rId11"/>
    <p:sldId id="287" r:id="rId12"/>
    <p:sldId id="284" r:id="rId13"/>
    <p:sldId id="278" r:id="rId14"/>
    <p:sldId id="277" r:id="rId15"/>
    <p:sldId id="281" r:id="rId16"/>
    <p:sldId id="28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802E22-1153-F0F1-0D96-B85E976021D9}" name="Mizan Rahman" initials="MR" userId="a7a42c0342e5dae3" providerId="Windows Live"/>
  <p188:author id="{36706451-D1E2-49A0-2434-B71C9C10CF19}" name="Hillari" initials="Hi" userId="1c299ad4280206c6" providerId="Windows Live"/>
  <p188:author id="{13F3A873-5E73-AF47-5168-60E826C34ABE}" name="Administrator" initials="A" userId="Administrator" providerId="None"/>
  <p188:author id="{B7E906E9-E4F7-57C4-66F3-1DC311B9AFE7}" name="Thiago Alves Pinto" initials="TAP" userId="1f6c5c3760ff4ff8"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2" clrIdx="0">
    <p:extLst>
      <p:ext uri="{19B8F6BF-5375-455C-9EA6-DF929625EA0E}">
        <p15:presenceInfo xmlns:p15="http://schemas.microsoft.com/office/powerpoint/2012/main" userId="Administrat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37D3B6-275E-450B-86CA-090E8E351FFD}" v="1" dt="2023-11-24T11:00:33.4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8234" autoAdjust="0"/>
  </p:normalViewPr>
  <p:slideViewPr>
    <p:cSldViewPr snapToGrid="0" snapToObjects="1">
      <p:cViewPr varScale="1">
        <p:scale>
          <a:sx n="49" d="100"/>
          <a:sy n="49" d="100"/>
        </p:scale>
        <p:origin x="151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a Maria Sanz Delgado De Molina" userId="7574b3c8-f6dd-4c2b-897b-6e4c417c21de" providerId="ADAL" clId="{DB75095C-C524-4873-A310-011440000C69}"/>
    <pc:docChg chg="modSld">
      <pc:chgData name="Rosa Maria Sanz Delgado De Molina" userId="7574b3c8-f6dd-4c2b-897b-6e4c417c21de" providerId="ADAL" clId="{DB75095C-C524-4873-A310-011440000C69}" dt="2023-11-24T11:29:48.950" v="2" actId="255"/>
      <pc:docMkLst>
        <pc:docMk/>
      </pc:docMkLst>
      <pc:sldChg chg="modSp mod">
        <pc:chgData name="Rosa Maria Sanz Delgado De Molina" userId="7574b3c8-f6dd-4c2b-897b-6e4c417c21de" providerId="ADAL" clId="{DB75095C-C524-4873-A310-011440000C69}" dt="2023-11-24T11:29:29.047" v="1"/>
        <pc:sldMkLst>
          <pc:docMk/>
          <pc:sldMk cId="814526635" sldId="256"/>
        </pc:sldMkLst>
        <pc:spChg chg="mod">
          <ac:chgData name="Rosa Maria Sanz Delgado De Molina" userId="7574b3c8-f6dd-4c2b-897b-6e4c417c21de" providerId="ADAL" clId="{DB75095C-C524-4873-A310-011440000C69}" dt="2023-11-24T11:29:29.047" v="1"/>
          <ac:spMkLst>
            <pc:docMk/>
            <pc:sldMk cId="814526635" sldId="256"/>
            <ac:spMk id="2" creationId="{00000000-0000-0000-0000-000000000000}"/>
          </ac:spMkLst>
        </pc:spChg>
      </pc:sldChg>
      <pc:sldChg chg="modSp mod">
        <pc:chgData name="Rosa Maria Sanz Delgado De Molina" userId="7574b3c8-f6dd-4c2b-897b-6e4c417c21de" providerId="ADAL" clId="{DB75095C-C524-4873-A310-011440000C69}" dt="2023-11-24T11:29:48.950" v="2" actId="255"/>
        <pc:sldMkLst>
          <pc:docMk/>
          <pc:sldMk cId="2285672188" sldId="281"/>
        </pc:sldMkLst>
        <pc:spChg chg="mod">
          <ac:chgData name="Rosa Maria Sanz Delgado De Molina" userId="7574b3c8-f6dd-4c2b-897b-6e4c417c21de" providerId="ADAL" clId="{DB75095C-C524-4873-A310-011440000C69}" dt="2023-11-24T11:29:48.950" v="2" actId="255"/>
          <ac:spMkLst>
            <pc:docMk/>
            <pc:sldMk cId="2285672188" sldId="281"/>
            <ac:spMk id="4" creationId="{850F87F4-8065-793A-B343-1BB85E3A9784}"/>
          </ac:spMkLst>
        </pc:spChg>
      </pc:sldChg>
    </pc:docChg>
  </pc:docChgLst>
  <pc:docChgLst>
    <pc:chgData name="Rosa Maria Sanz Delgado De Molina" userId="7574b3c8-f6dd-4c2b-897b-6e4c417c21de" providerId="ADAL" clId="{F837D3B6-275E-450B-86CA-090E8E351FFD}"/>
    <pc:docChg chg="undo custSel modSld">
      <pc:chgData name="Rosa Maria Sanz Delgado De Molina" userId="7574b3c8-f6dd-4c2b-897b-6e4c417c21de" providerId="ADAL" clId="{F837D3B6-275E-450B-86CA-090E8E351FFD}" dt="2023-11-24T11:00:54.909" v="29" actId="1076"/>
      <pc:docMkLst>
        <pc:docMk/>
      </pc:docMkLst>
      <pc:sldChg chg="modSp mod">
        <pc:chgData name="Rosa Maria Sanz Delgado De Molina" userId="7574b3c8-f6dd-4c2b-897b-6e4c417c21de" providerId="ADAL" clId="{F837D3B6-275E-450B-86CA-090E8E351FFD}" dt="2023-11-24T10:57:50.818" v="13" actId="113"/>
        <pc:sldMkLst>
          <pc:docMk/>
          <pc:sldMk cId="3572800679" sldId="276"/>
        </pc:sldMkLst>
        <pc:spChg chg="mod">
          <ac:chgData name="Rosa Maria Sanz Delgado De Molina" userId="7574b3c8-f6dd-4c2b-897b-6e4c417c21de" providerId="ADAL" clId="{F837D3B6-275E-450B-86CA-090E8E351FFD}" dt="2023-11-24T10:57:50.818" v="13" actId="113"/>
          <ac:spMkLst>
            <pc:docMk/>
            <pc:sldMk cId="3572800679" sldId="276"/>
            <ac:spMk id="2" creationId="{00000000-0000-0000-0000-000000000000}"/>
          </ac:spMkLst>
        </pc:spChg>
        <pc:spChg chg="mod">
          <ac:chgData name="Rosa Maria Sanz Delgado De Molina" userId="7574b3c8-f6dd-4c2b-897b-6e4c417c21de" providerId="ADAL" clId="{F837D3B6-275E-450B-86CA-090E8E351FFD}" dt="2023-11-24T10:57:49.034" v="10" actId="113"/>
          <ac:spMkLst>
            <pc:docMk/>
            <pc:sldMk cId="3572800679" sldId="276"/>
            <ac:spMk id="6" creationId="{E3313E75-00E8-E8B4-C4AF-3A12B46CE965}"/>
          </ac:spMkLst>
        </pc:spChg>
      </pc:sldChg>
      <pc:sldChg chg="modSp mod">
        <pc:chgData name="Rosa Maria Sanz Delgado De Molina" userId="7574b3c8-f6dd-4c2b-897b-6e4c417c21de" providerId="ADAL" clId="{F837D3B6-275E-450B-86CA-090E8E351FFD}" dt="2023-11-24T10:57:51.651" v="14" actId="113"/>
        <pc:sldMkLst>
          <pc:docMk/>
          <pc:sldMk cId="4189104280" sldId="280"/>
        </pc:sldMkLst>
        <pc:spChg chg="mod">
          <ac:chgData name="Rosa Maria Sanz Delgado De Molina" userId="7574b3c8-f6dd-4c2b-897b-6e4c417c21de" providerId="ADAL" clId="{F837D3B6-275E-450B-86CA-090E8E351FFD}" dt="2023-11-24T10:57:51.651" v="14" actId="113"/>
          <ac:spMkLst>
            <pc:docMk/>
            <pc:sldMk cId="4189104280" sldId="280"/>
            <ac:spMk id="2" creationId="{00000000-0000-0000-0000-000000000000}"/>
          </ac:spMkLst>
        </pc:spChg>
      </pc:sldChg>
      <pc:sldChg chg="addSp modSp mod">
        <pc:chgData name="Rosa Maria Sanz Delgado De Molina" userId="7574b3c8-f6dd-4c2b-897b-6e4c417c21de" providerId="ADAL" clId="{F837D3B6-275E-450B-86CA-090E8E351FFD}" dt="2023-11-24T11:00:54.909" v="29" actId="1076"/>
        <pc:sldMkLst>
          <pc:docMk/>
          <pc:sldMk cId="2285672188" sldId="281"/>
        </pc:sldMkLst>
        <pc:spChg chg="add mod">
          <ac:chgData name="Rosa Maria Sanz Delgado De Molina" userId="7574b3c8-f6dd-4c2b-897b-6e4c417c21de" providerId="ADAL" clId="{F837D3B6-275E-450B-86CA-090E8E351FFD}" dt="2023-11-24T11:00:54.909" v="29" actId="1076"/>
          <ac:spMkLst>
            <pc:docMk/>
            <pc:sldMk cId="2285672188" sldId="281"/>
            <ac:spMk id="4" creationId="{850F87F4-8065-793A-B343-1BB85E3A9784}"/>
          </ac:spMkLst>
        </pc:spChg>
        <pc:spChg chg="mod">
          <ac:chgData name="Rosa Maria Sanz Delgado De Molina" userId="7574b3c8-f6dd-4c2b-897b-6e4c417c21de" providerId="ADAL" clId="{F837D3B6-275E-450B-86CA-090E8E351FFD}" dt="2023-11-24T11:00:41.253" v="24" actId="27636"/>
          <ac:spMkLst>
            <pc:docMk/>
            <pc:sldMk cId="2285672188" sldId="281"/>
            <ac:spMk id="18" creationId="{C6680A42-C48E-9322-1E17-D987EE8D2667}"/>
          </ac:spMkLst>
        </pc:spChg>
        <pc:picChg chg="mod">
          <ac:chgData name="Rosa Maria Sanz Delgado De Molina" userId="7574b3c8-f6dd-4c2b-897b-6e4c417c21de" providerId="ADAL" clId="{F837D3B6-275E-450B-86CA-090E8E351FFD}" dt="2023-11-24T11:00:33.459" v="20" actId="1076"/>
          <ac:picMkLst>
            <pc:docMk/>
            <pc:sldMk cId="2285672188" sldId="281"/>
            <ac:picMk id="3074" creationId="{BFA3C69E-0701-EC40-B947-AB6FE8D1DB9E}"/>
          </ac:picMkLst>
        </pc:picChg>
      </pc:sldChg>
      <pc:sldChg chg="modNotesTx">
        <pc:chgData name="Rosa Maria Sanz Delgado De Molina" userId="7574b3c8-f6dd-4c2b-897b-6e4c417c21de" providerId="ADAL" clId="{F837D3B6-275E-450B-86CA-090E8E351FFD}" dt="2023-11-24T10:59:58.347" v="19"/>
        <pc:sldMkLst>
          <pc:docMk/>
          <pc:sldMk cId="4106106098" sldId="287"/>
        </pc:sldMkLst>
      </pc:sldChg>
      <pc:sldChg chg="modSp mod">
        <pc:chgData name="Rosa Maria Sanz Delgado De Molina" userId="7574b3c8-f6dd-4c2b-897b-6e4c417c21de" providerId="ADAL" clId="{F837D3B6-275E-450B-86CA-090E8E351FFD}" dt="2023-11-24T10:56:40.046" v="2" actId="14100"/>
        <pc:sldMkLst>
          <pc:docMk/>
          <pc:sldMk cId="3370398123" sldId="292"/>
        </pc:sldMkLst>
        <pc:spChg chg="mod">
          <ac:chgData name="Rosa Maria Sanz Delgado De Molina" userId="7574b3c8-f6dd-4c2b-897b-6e4c417c21de" providerId="ADAL" clId="{F837D3B6-275E-450B-86CA-090E8E351FFD}" dt="2023-11-24T10:56:40.046" v="2" actId="14100"/>
          <ac:spMkLst>
            <pc:docMk/>
            <pc:sldMk cId="3370398123" sldId="292"/>
            <ac:spMk id="7" creationId="{9E2022DD-C08E-AC18-9775-A74446CD68D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D215DB-85DE-45B6-B4FD-37A128864694}" type="datetimeFigureOut">
              <a:rPr lang="en-US" smtClean="0"/>
              <a:t>11/27/2023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FB306E-FB07-4F21-94D5-AFAB49FF25F4}" type="slidenum">
              <a:rPr lang="en-US" smtClean="0"/>
              <a:t>‹#›</a:t>
            </a:fld>
            <a:endParaRPr lang="en-US"/>
          </a:p>
        </p:txBody>
      </p:sp>
    </p:spTree>
    <p:extLst>
      <p:ext uri="{BB962C8B-B14F-4D97-AF65-F5344CB8AC3E}">
        <p14:creationId xmlns:p14="http://schemas.microsoft.com/office/powerpoint/2010/main" val="3093249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faith4rights.iclrs.org/courses/module-5-women-girls-and-gender-equality/lesson/module-5-learning-path-2-linking-the-dot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endParaRPr lang="en-US" dirty="0"/>
          </a:p>
          <a:p>
            <a:pPr marL="342900" lvl="0" indent="-342900" algn="just">
              <a:lnSpc>
                <a:spcPct val="107000"/>
              </a:lnSpc>
              <a:spcAft>
                <a:spcPts val="500"/>
              </a:spcAft>
              <a:buFont typeface="Symbol" panose="05050102010706020507" pitchFamily="18" charset="2"/>
              <a:buChar char=""/>
            </a:pPr>
            <a:r>
              <a:rPr lang="en-GB" sz="1800" u="none" strike="noStrike" dirty="0">
                <a:effectLst/>
                <a:latin typeface="Calibri" panose="020F0502020204030204" pitchFamily="34" charset="0"/>
                <a:ea typeface="Times New Roman" panose="02020603050405020304" pitchFamily="18" charset="0"/>
              </a:rPr>
              <a:t>This session uses the #Faith4Rights toolkit, specifically module 5. This peer-to-peer learning module emphasizes discussion and participant interaction. </a:t>
            </a:r>
          </a:p>
          <a:p>
            <a:pPr marL="342900" lvl="0" indent="-342900" algn="just">
              <a:lnSpc>
                <a:spcPct val="107000"/>
              </a:lnSpc>
              <a:spcAft>
                <a:spcPts val="500"/>
              </a:spcAft>
              <a:buFont typeface="Symbol" panose="05050102010706020507" pitchFamily="18" charset="2"/>
              <a:buChar char=""/>
            </a:pPr>
            <a:r>
              <a:rPr lang="en-GB" sz="1800" u="none" strike="noStrike" dirty="0">
                <a:effectLst/>
                <a:latin typeface="Calibri" panose="020F0502020204030204" pitchFamily="34" charset="0"/>
                <a:ea typeface="Times New Roman" panose="02020603050405020304" pitchFamily="18" charset="0"/>
              </a:rPr>
              <a:t>This module focuses on women's rights, the treatment of girls, and gender equality. </a:t>
            </a:r>
          </a:p>
        </p:txBody>
      </p:sp>
      <p:sp>
        <p:nvSpPr>
          <p:cNvPr id="4" name="Slide Number Placeholder 3"/>
          <p:cNvSpPr>
            <a:spLocks noGrp="1"/>
          </p:cNvSpPr>
          <p:nvPr>
            <p:ph type="sldNum" sz="quarter" idx="10"/>
          </p:nvPr>
        </p:nvSpPr>
        <p:spPr/>
        <p:txBody>
          <a:bodyPr/>
          <a:lstStyle/>
          <a:p>
            <a:fld id="{BEFB306E-FB07-4F21-94D5-AFAB49FF25F4}" type="slidenum">
              <a:rPr lang="en-US" smtClean="0"/>
              <a:t>1</a:t>
            </a:fld>
            <a:endParaRPr lang="en-US"/>
          </a:p>
        </p:txBody>
      </p:sp>
    </p:spTree>
    <p:extLst>
      <p:ext uri="{BB962C8B-B14F-4D97-AF65-F5344CB8AC3E}">
        <p14:creationId xmlns:p14="http://schemas.microsoft.com/office/powerpoint/2010/main" val="37917083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fr-FR" sz="1800" u="none" strike="noStrike" dirty="0" err="1">
                <a:effectLst/>
                <a:latin typeface="Calibri" panose="020F0502020204030204" pitchFamily="34" charset="0"/>
                <a:ea typeface="Times New Roman" panose="02020603050405020304" pitchFamily="18" charset="0"/>
              </a:rPr>
              <a:t>Provide</a:t>
            </a:r>
            <a:r>
              <a:rPr lang="fr-FR" sz="1800" u="none" strike="noStrike" dirty="0">
                <a:effectLst/>
                <a:latin typeface="Calibri" panose="020F0502020204030204" pitchFamily="34" charset="0"/>
                <a:ea typeface="Times New Roman" panose="02020603050405020304" pitchFamily="18" charset="0"/>
              </a:rPr>
              <a:t> participants </a:t>
            </a:r>
            <a:r>
              <a:rPr lang="fr-FR" sz="1800" u="none" strike="noStrike" dirty="0" err="1">
                <a:effectLst/>
                <a:latin typeface="Calibri" panose="020F0502020204030204" pitchFamily="34" charset="0"/>
                <a:ea typeface="Times New Roman" panose="02020603050405020304" pitchFamily="18" charset="0"/>
              </a:rPr>
              <a:t>with</a:t>
            </a:r>
            <a:r>
              <a:rPr lang="fr-FR" sz="1800" u="none" strike="noStrike" dirty="0">
                <a:effectLst/>
                <a:latin typeface="Calibri" panose="020F0502020204030204" pitchFamily="34" charset="0"/>
                <a:ea typeface="Times New Roman" panose="02020603050405020304" pitchFamily="18" charset="0"/>
              </a:rPr>
              <a:t> the UDHR </a:t>
            </a:r>
            <a:r>
              <a:rPr lang="fr-FR" sz="1800" u="none" strike="noStrike" dirty="0" err="1">
                <a:effectLst/>
                <a:latin typeface="Calibri" panose="020F0502020204030204" pitchFamily="34" charset="0"/>
                <a:ea typeface="Times New Roman" panose="02020603050405020304" pitchFamily="18" charset="0"/>
              </a:rPr>
              <a:t>handout</a:t>
            </a:r>
            <a:r>
              <a:rPr lang="fr-FR" sz="1800" u="none" strike="noStrike" dirty="0">
                <a:effectLst/>
                <a:latin typeface="Calibri" panose="020F0502020204030204" pitchFamily="34" charset="0"/>
                <a:ea typeface="Times New Roman" panose="02020603050405020304" pitchFamily="18" charset="0"/>
              </a:rPr>
              <a:t> (Module 5 - </a:t>
            </a:r>
            <a:r>
              <a:rPr lang="fr-FR" sz="1800" u="none" strike="noStrike" dirty="0" err="1">
                <a:effectLst/>
                <a:latin typeface="Calibri" panose="020F0502020204030204" pitchFamily="34" charset="0"/>
                <a:ea typeface="Times New Roman" panose="02020603050405020304" pitchFamily="18" charset="0"/>
              </a:rPr>
              <a:t>handout</a:t>
            </a:r>
            <a:r>
              <a:rPr lang="fr-FR" sz="1800" u="none" strike="noStrike" dirty="0">
                <a:effectLst/>
                <a:latin typeface="Calibri" panose="020F0502020204030204" pitchFamily="34" charset="0"/>
                <a:ea typeface="Times New Roman" panose="02020603050405020304" pitchFamily="18" charset="0"/>
              </a:rPr>
              <a:t> – </a:t>
            </a:r>
            <a:r>
              <a:rPr lang="fr-FR" sz="1800" u="none" strike="noStrike" dirty="0" err="1">
                <a:effectLst/>
                <a:latin typeface="Calibri" panose="020F0502020204030204" pitchFamily="34" charset="0"/>
                <a:ea typeface="Times New Roman" panose="02020603050405020304" pitchFamily="18" charset="0"/>
              </a:rPr>
              <a:t>Linking</a:t>
            </a:r>
            <a:r>
              <a:rPr lang="fr-FR" sz="1800" u="none" strike="noStrike" dirty="0">
                <a:effectLst/>
                <a:latin typeface="Calibri" panose="020F0502020204030204" pitchFamily="34" charset="0"/>
                <a:ea typeface="Times New Roman" panose="02020603050405020304" pitchFamily="18" charset="0"/>
              </a:rPr>
              <a:t> the dots) and </a:t>
            </a:r>
            <a:r>
              <a:rPr lang="fr-FR" sz="1800" u="none" strike="noStrike" dirty="0" err="1">
                <a:effectLst/>
                <a:latin typeface="Calibri" panose="020F0502020204030204" pitchFamily="34" charset="0"/>
                <a:ea typeface="Times New Roman" panose="02020603050405020304" pitchFamily="18" charset="0"/>
              </a:rPr>
              <a:t>ask</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them</a:t>
            </a:r>
            <a:r>
              <a:rPr lang="fr-FR" sz="1800" u="none" strike="noStrike" dirty="0">
                <a:effectLst/>
                <a:latin typeface="Calibri" panose="020F0502020204030204" pitchFamily="34" charset="0"/>
                <a:ea typeface="Times New Roman" panose="02020603050405020304" pitchFamily="18" charset="0"/>
              </a:rPr>
              <a:t> to go </a:t>
            </a:r>
            <a:r>
              <a:rPr lang="fr-FR" sz="1800" u="none" strike="noStrike" dirty="0" err="1">
                <a:effectLst/>
                <a:latin typeface="Calibri" panose="020F0502020204030204" pitchFamily="34" charset="0"/>
                <a:ea typeface="Times New Roman" panose="02020603050405020304" pitchFamily="18" charset="0"/>
              </a:rPr>
              <a:t>through</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each</a:t>
            </a:r>
            <a:r>
              <a:rPr lang="fr-FR" sz="1800" u="none" strike="noStrike" dirty="0">
                <a:effectLst/>
                <a:latin typeface="Calibri" panose="020F0502020204030204" pitchFamily="34" charset="0"/>
                <a:ea typeface="Times New Roman" panose="02020603050405020304" pitchFamily="18" charset="0"/>
              </a:rPr>
              <a:t> article </a:t>
            </a:r>
            <a:r>
              <a:rPr lang="fr-FR" sz="1800" u="none" strike="noStrike" dirty="0" err="1">
                <a:effectLst/>
                <a:latin typeface="Calibri" panose="020F0502020204030204" pitchFamily="34" charset="0"/>
                <a:ea typeface="Times New Roman" panose="02020603050405020304" pitchFamily="18" charset="0"/>
              </a:rPr>
              <a:t>that</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is</a:t>
            </a:r>
            <a:r>
              <a:rPr lang="fr-FR" sz="1800" u="none" strike="noStrike" dirty="0">
                <a:effectLst/>
                <a:latin typeface="Calibri" panose="020F0502020204030204" pitchFamily="34" charset="0"/>
                <a:ea typeface="Times New Roman" panose="02020603050405020304" pitchFamily="18" charset="0"/>
              </a:rPr>
              <a:t> not </a:t>
            </a:r>
            <a:r>
              <a:rPr lang="fr-FR" sz="1800" u="none" strike="noStrike" dirty="0" err="1">
                <a:effectLst/>
                <a:latin typeface="Calibri" panose="020F0502020204030204" pitchFamily="34" charset="0"/>
                <a:ea typeface="Times New Roman" panose="02020603050405020304" pitchFamily="18" charset="0"/>
              </a:rPr>
              <a:t>fully</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respected</a:t>
            </a:r>
            <a:r>
              <a:rPr lang="fr-FR" sz="1800" u="none" strike="noStrike" dirty="0">
                <a:effectLst/>
                <a:latin typeface="Calibri" panose="020F0502020204030204" pitchFamily="34" charset="0"/>
                <a:ea typeface="Times New Roman" panose="02020603050405020304" pitchFamily="18" charset="0"/>
              </a:rPr>
              <a:t> or </a:t>
            </a:r>
            <a:r>
              <a:rPr lang="fr-FR" sz="1800" u="none" strike="noStrike" dirty="0" err="1">
                <a:effectLst/>
                <a:latin typeface="Calibri" panose="020F0502020204030204" pitchFamily="34" charset="0"/>
                <a:ea typeface="Times New Roman" panose="02020603050405020304" pitchFamily="18" charset="0"/>
              </a:rPr>
              <a:t>raise</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difficulties</a:t>
            </a:r>
            <a:r>
              <a:rPr lang="fr-FR" sz="1800" u="none" strike="noStrike" dirty="0">
                <a:effectLst/>
                <a:latin typeface="Calibri" panose="020F0502020204030204" pitchFamily="34" charset="0"/>
                <a:ea typeface="Times New Roman" panose="02020603050405020304" pitchFamily="18" charset="0"/>
              </a:rPr>
              <a:t> for </a:t>
            </a:r>
            <a:r>
              <a:rPr lang="fr-FR" sz="1800" u="none" strike="noStrike" dirty="0" err="1">
                <a:effectLst/>
                <a:latin typeface="Calibri" panose="020F0502020204030204" pitchFamily="34" charset="0"/>
                <a:ea typeface="Times New Roman" panose="02020603050405020304" pitchFamily="18" charset="0"/>
              </a:rPr>
              <a:t>women</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because</a:t>
            </a:r>
            <a:r>
              <a:rPr lang="fr-FR" sz="1800" u="none" strike="noStrike" dirty="0">
                <a:effectLst/>
                <a:latin typeface="Calibri" panose="020F0502020204030204" pitchFamily="34" charset="0"/>
                <a:ea typeface="Times New Roman" panose="02020603050405020304" pitchFamily="18" charset="0"/>
              </a:rPr>
              <a:t> of perceptions and practices </a:t>
            </a:r>
            <a:r>
              <a:rPr lang="fr-FR" sz="1800" u="none" strike="noStrike" dirty="0" err="1">
                <a:effectLst/>
                <a:latin typeface="Calibri" panose="020F0502020204030204" pitchFamily="34" charset="0"/>
                <a:ea typeface="Times New Roman" panose="02020603050405020304" pitchFamily="18" charset="0"/>
              </a:rPr>
              <a:t>from</a:t>
            </a:r>
            <a:r>
              <a:rPr lang="fr-FR" sz="1800" u="none" strike="noStrike" dirty="0">
                <a:effectLst/>
                <a:latin typeface="Calibri" panose="020F0502020204030204" pitchFamily="34" charset="0"/>
                <a:ea typeface="Times New Roman" panose="02020603050405020304" pitchFamily="18" charset="0"/>
              </a:rPr>
              <a:t> participants' </a:t>
            </a:r>
            <a:r>
              <a:rPr lang="fr-FR" sz="1800" u="none" strike="noStrike" dirty="0" err="1">
                <a:effectLst/>
                <a:latin typeface="Calibri" panose="020F0502020204030204" pitchFamily="34" charset="0"/>
                <a:ea typeface="Times New Roman" panose="02020603050405020304" pitchFamily="18" charset="0"/>
              </a:rPr>
              <a:t>own</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religious</a:t>
            </a:r>
            <a:r>
              <a:rPr lang="fr-FR" sz="1800" u="none" strike="noStrike" dirty="0">
                <a:effectLst/>
                <a:latin typeface="Calibri" panose="020F0502020204030204" pitchFamily="34" charset="0"/>
                <a:ea typeface="Times New Roman" panose="02020603050405020304" pitchFamily="18" charset="0"/>
              </a:rPr>
              <a:t> backgrounds. </a:t>
            </a:r>
            <a:endParaRPr lang="en-GB" sz="1800" u="none" strike="noStrike" dirty="0">
              <a:effectLst/>
              <a:latin typeface="Calibri" panose="020F0502020204030204" pitchFamily="34"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fr-FR" sz="1800" u="none" strike="noStrike" dirty="0">
                <a:effectLst/>
                <a:latin typeface="Calibri" panose="020F0502020204030204" pitchFamily="34" charset="0"/>
                <a:ea typeface="Times New Roman" panose="02020603050405020304" pitchFamily="18" charset="0"/>
              </a:rPr>
              <a:t>Split the group </a:t>
            </a:r>
            <a:r>
              <a:rPr lang="fr-FR" sz="1800" u="none" strike="noStrike" dirty="0" err="1">
                <a:effectLst/>
                <a:latin typeface="Calibri" panose="020F0502020204030204" pitchFamily="34" charset="0"/>
                <a:ea typeface="Times New Roman" panose="02020603050405020304" pitchFamily="18" charset="0"/>
              </a:rPr>
              <a:t>into</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smaller</a:t>
            </a:r>
            <a:r>
              <a:rPr lang="fr-FR" sz="1800" u="none" strike="noStrike" dirty="0">
                <a:effectLst/>
                <a:latin typeface="Calibri" panose="020F0502020204030204" pitchFamily="34" charset="0"/>
                <a:ea typeface="Times New Roman" panose="02020603050405020304" pitchFamily="18" charset="0"/>
              </a:rPr>
              <a:t> groups of 3-4, to </a:t>
            </a:r>
            <a:r>
              <a:rPr lang="fr-FR" sz="1800" u="none" strike="noStrike" dirty="0" err="1">
                <a:effectLst/>
                <a:latin typeface="Calibri" panose="020F0502020204030204" pitchFamily="34" charset="0"/>
                <a:ea typeface="Times New Roman" panose="02020603050405020304" pitchFamily="18" charset="0"/>
              </a:rPr>
              <a:t>allow</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them</a:t>
            </a:r>
            <a:r>
              <a:rPr lang="fr-FR" sz="1800" u="none" strike="noStrike" dirty="0">
                <a:effectLst/>
                <a:latin typeface="Calibri" panose="020F0502020204030204" pitchFamily="34" charset="0"/>
                <a:ea typeface="Times New Roman" panose="02020603050405020304" pitchFamily="18" charset="0"/>
              </a:rPr>
              <a:t> to </a:t>
            </a:r>
            <a:r>
              <a:rPr lang="fr-FR" sz="1800" u="none" strike="noStrike" dirty="0" err="1">
                <a:effectLst/>
                <a:latin typeface="Calibri" panose="020F0502020204030204" pitchFamily="34" charset="0"/>
                <a:ea typeface="Times New Roman" panose="02020603050405020304" pitchFamily="18" charset="0"/>
              </a:rPr>
              <a:t>discuss</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these</a:t>
            </a:r>
            <a:r>
              <a:rPr lang="fr-FR" sz="1800" u="none" strike="noStrike" dirty="0">
                <a:effectLst/>
                <a:latin typeface="Calibri" panose="020F0502020204030204" pitchFamily="34" charset="0"/>
                <a:ea typeface="Times New Roman" panose="02020603050405020304" pitchFamily="18" charset="0"/>
              </a:rPr>
              <a:t> questions for 15 minutes. </a:t>
            </a:r>
            <a:r>
              <a:rPr lang="fr-FR" sz="1800" u="none" strike="noStrike" dirty="0" err="1">
                <a:effectLst/>
                <a:latin typeface="Calibri" panose="020F0502020204030204" pitchFamily="34" charset="0"/>
                <a:ea typeface="Times New Roman" panose="02020603050405020304" pitchFamily="18" charset="0"/>
              </a:rPr>
              <a:t>Spend</a:t>
            </a:r>
            <a:r>
              <a:rPr lang="fr-FR" sz="1800" u="none" strike="noStrike" dirty="0">
                <a:effectLst/>
                <a:latin typeface="Calibri" panose="020F0502020204030204" pitchFamily="34" charset="0"/>
                <a:ea typeface="Times New Roman" panose="02020603050405020304" pitchFamily="18" charset="0"/>
              </a:rPr>
              <a:t> 5 minutes </a:t>
            </a:r>
            <a:r>
              <a:rPr lang="fr-FR" sz="1800" u="none" strike="noStrike" dirty="0" err="1">
                <a:effectLst/>
                <a:latin typeface="Calibri" panose="020F0502020204030204" pitchFamily="34" charset="0"/>
                <a:ea typeface="Times New Roman" panose="02020603050405020304" pitchFamily="18" charset="0"/>
              </a:rPr>
              <a:t>with</a:t>
            </a:r>
            <a:r>
              <a:rPr lang="fr-FR" sz="1800" u="none" strike="noStrike" dirty="0">
                <a:effectLst/>
                <a:latin typeface="Calibri" panose="020F0502020204030204" pitchFamily="34" charset="0"/>
                <a:ea typeface="Times New Roman" panose="02020603050405020304" pitchFamily="18" charset="0"/>
              </a:rPr>
              <a:t> the </a:t>
            </a:r>
            <a:r>
              <a:rPr lang="fr-FR" sz="1800" u="none" strike="noStrike" dirty="0" err="1">
                <a:effectLst/>
                <a:latin typeface="Calibri" panose="020F0502020204030204" pitchFamily="34" charset="0"/>
                <a:ea typeface="Times New Roman" panose="02020603050405020304" pitchFamily="18" charset="0"/>
              </a:rPr>
              <a:t>whole</a:t>
            </a:r>
            <a:r>
              <a:rPr lang="fr-FR" sz="1800" u="none" strike="noStrike" dirty="0">
                <a:effectLst/>
                <a:latin typeface="Calibri" panose="020F0502020204030204" pitchFamily="34" charset="0"/>
                <a:ea typeface="Times New Roman" panose="02020603050405020304" pitchFamily="18" charset="0"/>
              </a:rPr>
              <a:t> group, to </a:t>
            </a:r>
            <a:r>
              <a:rPr lang="fr-FR" sz="1800" u="none" strike="noStrike" dirty="0" err="1">
                <a:effectLst/>
                <a:latin typeface="Calibri" panose="020F0502020204030204" pitchFamily="34" charset="0"/>
                <a:ea typeface="Times New Roman" panose="02020603050405020304" pitchFamily="18" charset="0"/>
              </a:rPr>
              <a:t>hear</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what</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each</a:t>
            </a:r>
            <a:r>
              <a:rPr lang="fr-FR" sz="1800" u="none" strike="noStrike" dirty="0">
                <a:effectLst/>
                <a:latin typeface="Calibri" panose="020F0502020204030204" pitchFamily="34" charset="0"/>
                <a:ea typeface="Times New Roman" panose="02020603050405020304" pitchFamily="18" charset="0"/>
              </a:rPr>
              <a:t> group </a:t>
            </a:r>
            <a:r>
              <a:rPr lang="fr-FR" sz="1800" u="none" strike="noStrike" dirty="0" err="1">
                <a:effectLst/>
                <a:latin typeface="Calibri" panose="020F0502020204030204" pitchFamily="34" charset="0"/>
                <a:ea typeface="Times New Roman" panose="02020603050405020304" pitchFamily="18" charset="0"/>
              </a:rPr>
              <a:t>had</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discussed</a:t>
            </a:r>
            <a:r>
              <a:rPr lang="fr-FR" sz="1800" u="none" strike="noStrike" dirty="0">
                <a:effectLst/>
                <a:latin typeface="Calibri" panose="020F0502020204030204" pitchFamily="34" charset="0"/>
                <a:ea typeface="Times New Roman" panose="02020603050405020304" pitchFamily="18" charset="0"/>
              </a:rPr>
              <a:t>.</a:t>
            </a:r>
            <a:endParaRPr lang="en-GB" sz="1800" u="none" strike="noStrike" dirty="0">
              <a:effectLst/>
              <a:latin typeface="Calibri" panose="020F0502020204030204" pitchFamily="34"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fr-FR" sz="1800" u="none" strike="noStrike" dirty="0">
                <a:effectLst/>
                <a:latin typeface="Calibri" panose="020F0502020204030204" pitchFamily="34" charset="0"/>
                <a:ea typeface="Times New Roman" panose="02020603050405020304" pitchFamily="18" charset="0"/>
              </a:rPr>
              <a:t>This </a:t>
            </a:r>
            <a:r>
              <a:rPr lang="fr-FR" sz="1800" u="none" strike="noStrike" dirty="0" err="1">
                <a:effectLst/>
                <a:latin typeface="Calibri" panose="020F0502020204030204" pitchFamily="34" charset="0"/>
                <a:ea typeface="Times New Roman" panose="02020603050405020304" pitchFamily="18" charset="0"/>
              </a:rPr>
              <a:t>exercise</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taken</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from</a:t>
            </a:r>
            <a:r>
              <a:rPr lang="fr-FR" sz="1800" u="none" strike="noStrike" dirty="0">
                <a:effectLst/>
                <a:latin typeface="Calibri" panose="020F0502020204030204" pitchFamily="34" charset="0"/>
                <a:ea typeface="Times New Roman" panose="02020603050405020304" pitchFamily="18" charset="0"/>
              </a:rPr>
              <a:t> the #Faith4Rights toolkit, </a:t>
            </a:r>
            <a:r>
              <a:rPr lang="fr-FR" sz="1800" u="none" strike="noStrike" dirty="0" err="1">
                <a:effectLst/>
                <a:latin typeface="Calibri" panose="020F0502020204030204" pitchFamily="34" charset="0"/>
                <a:ea typeface="Times New Roman" panose="02020603050405020304" pitchFamily="18" charset="0"/>
              </a:rPr>
              <a:t>does</a:t>
            </a:r>
            <a:r>
              <a:rPr lang="fr-FR" sz="1800" u="none" strike="noStrike" dirty="0">
                <a:effectLst/>
                <a:latin typeface="Calibri" panose="020F0502020204030204" pitchFamily="34" charset="0"/>
                <a:ea typeface="Times New Roman" panose="02020603050405020304" pitchFamily="18" charset="0"/>
              </a:rPr>
              <a:t> not </a:t>
            </a:r>
            <a:r>
              <a:rPr lang="fr-FR" sz="1800" u="none" strike="noStrike" dirty="0" err="1">
                <a:effectLst/>
                <a:latin typeface="Calibri" panose="020F0502020204030204" pitchFamily="34" charset="0"/>
                <a:ea typeface="Times New Roman" panose="02020603050405020304" pitchFamily="18" charset="0"/>
              </a:rPr>
              <a:t>attempt</a:t>
            </a:r>
            <a:r>
              <a:rPr lang="fr-FR" sz="1800" u="none" strike="noStrike" dirty="0">
                <a:effectLst/>
                <a:latin typeface="Calibri" panose="020F0502020204030204" pitchFamily="34" charset="0"/>
                <a:ea typeface="Times New Roman" panose="02020603050405020304" pitchFamily="18" charset="0"/>
              </a:rPr>
              <a:t> to </a:t>
            </a:r>
            <a:r>
              <a:rPr lang="fr-FR" sz="1800" u="none" strike="noStrike" dirty="0" err="1">
                <a:effectLst/>
                <a:latin typeface="Calibri" panose="020F0502020204030204" pitchFamily="34" charset="0"/>
                <a:ea typeface="Times New Roman" panose="02020603050405020304" pitchFamily="18" charset="0"/>
              </a:rPr>
              <a:t>raise</a:t>
            </a:r>
            <a:r>
              <a:rPr lang="fr-FR" sz="1800" u="none" strike="noStrike" dirty="0">
                <a:effectLst/>
                <a:latin typeface="Calibri" panose="020F0502020204030204" pitchFamily="34" charset="0"/>
                <a:ea typeface="Times New Roman" panose="02020603050405020304" pitchFamily="18" charset="0"/>
              </a:rPr>
              <a:t> and </a:t>
            </a:r>
            <a:r>
              <a:rPr lang="fr-FR" sz="1800" u="none" strike="noStrike" dirty="0" err="1">
                <a:effectLst/>
                <a:latin typeface="Calibri" panose="020F0502020204030204" pitchFamily="34" charset="0"/>
                <a:ea typeface="Times New Roman" panose="02020603050405020304" pitchFamily="18" charset="0"/>
              </a:rPr>
              <a:t>resolve</a:t>
            </a:r>
            <a:r>
              <a:rPr lang="fr-FR" sz="1800" u="none" strike="noStrike" dirty="0">
                <a:effectLst/>
                <a:latin typeface="Calibri" panose="020F0502020204030204" pitchFamily="34" charset="0"/>
                <a:ea typeface="Times New Roman" panose="02020603050405020304" pitchFamily="18" charset="0"/>
              </a:rPr>
              <a:t> all the issues in relation to </a:t>
            </a:r>
            <a:r>
              <a:rPr lang="fr-FR" sz="1800" u="none" strike="noStrike" dirty="0" err="1">
                <a:effectLst/>
                <a:latin typeface="Calibri" panose="020F0502020204030204" pitchFamily="34" charset="0"/>
                <a:ea typeface="Times New Roman" panose="02020603050405020304" pitchFamily="18" charset="0"/>
              </a:rPr>
              <a:t>gender</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inequality</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it</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merely</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seeks</a:t>
            </a:r>
            <a:r>
              <a:rPr lang="fr-FR" sz="1800" u="none" strike="noStrike" dirty="0">
                <a:effectLst/>
                <a:latin typeface="Calibri" panose="020F0502020204030204" pitchFamily="34" charset="0"/>
                <a:ea typeface="Times New Roman" panose="02020603050405020304" pitchFamily="18" charset="0"/>
              </a:rPr>
              <a:t> to </a:t>
            </a:r>
            <a:r>
              <a:rPr lang="fr-FR" sz="1800" u="none" strike="noStrike" dirty="0" err="1">
                <a:effectLst/>
                <a:latin typeface="Calibri" panose="020F0502020204030204" pitchFamily="34" charset="0"/>
                <a:ea typeface="Times New Roman" panose="02020603050405020304" pitchFamily="18" charset="0"/>
              </a:rPr>
              <a:t>indicate</a:t>
            </a:r>
            <a:r>
              <a:rPr lang="fr-FR" sz="1800" u="none" strike="noStrike" dirty="0">
                <a:effectLst/>
                <a:latin typeface="Calibri" panose="020F0502020204030204" pitchFamily="34" charset="0"/>
                <a:ea typeface="Times New Roman" panose="02020603050405020304" pitchFamily="18" charset="0"/>
              </a:rPr>
              <a:t> the </a:t>
            </a:r>
            <a:r>
              <a:rPr lang="fr-FR" sz="1800" u="none" strike="noStrike" dirty="0" err="1">
                <a:effectLst/>
                <a:latin typeface="Calibri" panose="020F0502020204030204" pitchFamily="34" charset="0"/>
                <a:ea typeface="Times New Roman" panose="02020603050405020304" pitchFamily="18" charset="0"/>
              </a:rPr>
              <a:t>complexity</a:t>
            </a:r>
            <a:r>
              <a:rPr lang="fr-FR" sz="1800" u="none" strike="noStrike" dirty="0">
                <a:effectLst/>
                <a:latin typeface="Calibri" panose="020F0502020204030204" pitchFamily="34" charset="0"/>
                <a:ea typeface="Times New Roman" panose="02020603050405020304" pitchFamily="18" charset="0"/>
              </a:rPr>
              <a:t> and </a:t>
            </a:r>
            <a:r>
              <a:rPr lang="fr-FR" sz="1800" u="none" strike="noStrike" dirty="0" err="1">
                <a:effectLst/>
                <a:latin typeface="Calibri" panose="020F0502020204030204" pitchFamily="34" charset="0"/>
                <a:ea typeface="Times New Roman" panose="02020603050405020304" pitchFamily="18" charset="0"/>
              </a:rPr>
              <a:t>interconnectedness</a:t>
            </a:r>
            <a:r>
              <a:rPr lang="fr-FR" sz="1800" u="none" strike="noStrike" dirty="0">
                <a:effectLst/>
                <a:latin typeface="Calibri" panose="020F0502020204030204" pitchFamily="34" charset="0"/>
                <a:ea typeface="Times New Roman" panose="02020603050405020304" pitchFamily="18" charset="0"/>
              </a:rPr>
              <a:t> of all the issues. This </a:t>
            </a:r>
            <a:r>
              <a:rPr lang="fr-FR" sz="1800" u="none" strike="noStrike" dirty="0" err="1">
                <a:effectLst/>
                <a:latin typeface="Calibri" panose="020F0502020204030204" pitchFamily="34" charset="0"/>
                <a:ea typeface="Times New Roman" panose="02020603050405020304" pitchFamily="18" charset="0"/>
              </a:rPr>
              <a:t>is</a:t>
            </a:r>
            <a:r>
              <a:rPr lang="fr-FR" sz="1800" u="none" strike="noStrike" dirty="0">
                <a:effectLst/>
                <a:latin typeface="Calibri" panose="020F0502020204030204" pitchFamily="34" charset="0"/>
                <a:ea typeface="Times New Roman" panose="02020603050405020304" pitchFamily="18" charset="0"/>
              </a:rPr>
              <a:t> a </a:t>
            </a:r>
            <a:r>
              <a:rPr lang="fr-FR" sz="1800" u="none" strike="noStrike" dirty="0" err="1">
                <a:effectLst/>
                <a:latin typeface="Calibri" panose="020F0502020204030204" pitchFamily="34" charset="0"/>
                <a:ea typeface="Times New Roman" panose="02020603050405020304" pitchFamily="18" charset="0"/>
              </a:rPr>
              <a:t>highly</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recommended</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activity</a:t>
            </a:r>
            <a:r>
              <a:rPr lang="fr-FR" sz="1800" u="none" strike="noStrike" dirty="0">
                <a:effectLst/>
                <a:latin typeface="Calibri" panose="020F0502020204030204" pitchFamily="34" charset="0"/>
                <a:ea typeface="Times New Roman" panose="02020603050405020304" pitchFamily="18" charset="0"/>
              </a:rPr>
              <a:t> as </a:t>
            </a:r>
            <a:r>
              <a:rPr lang="fr-FR" sz="1800" u="none" strike="noStrike" dirty="0" err="1">
                <a:effectLst/>
                <a:latin typeface="Calibri" panose="020F0502020204030204" pitchFamily="34" charset="0"/>
                <a:ea typeface="Times New Roman" panose="02020603050405020304" pitchFamily="18" charset="0"/>
              </a:rPr>
              <a:t>it</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gives</a:t>
            </a:r>
            <a:r>
              <a:rPr lang="fr-FR" sz="1800" u="none" strike="noStrike" dirty="0">
                <a:effectLst/>
                <a:latin typeface="Calibri" panose="020F0502020204030204" pitchFamily="34" charset="0"/>
                <a:ea typeface="Times New Roman" panose="02020603050405020304" pitchFamily="18" charset="0"/>
              </a:rPr>
              <a:t> participants the </a:t>
            </a:r>
            <a:r>
              <a:rPr lang="fr-FR" sz="1800" u="none" strike="noStrike" dirty="0" err="1">
                <a:effectLst/>
                <a:latin typeface="Calibri" panose="020F0502020204030204" pitchFamily="34" charset="0"/>
                <a:ea typeface="Times New Roman" panose="02020603050405020304" pitchFamily="18" charset="0"/>
              </a:rPr>
              <a:t>opportunity</a:t>
            </a:r>
            <a:r>
              <a:rPr lang="fr-FR" sz="1800" u="none" strike="noStrike" dirty="0">
                <a:effectLst/>
                <a:latin typeface="Calibri" panose="020F0502020204030204" pitchFamily="34" charset="0"/>
                <a:ea typeface="Times New Roman" panose="02020603050405020304" pitchFamily="18" charset="0"/>
              </a:rPr>
              <a:t> to </a:t>
            </a:r>
            <a:r>
              <a:rPr lang="fr-FR" sz="1800" u="none" strike="noStrike" dirty="0" err="1">
                <a:effectLst/>
                <a:latin typeface="Calibri" panose="020F0502020204030204" pitchFamily="34" charset="0"/>
                <a:ea typeface="Times New Roman" panose="02020603050405020304" pitchFamily="18" charset="0"/>
              </a:rPr>
              <a:t>unpack</a:t>
            </a:r>
            <a:r>
              <a:rPr lang="fr-FR" sz="1800" u="none" strike="noStrike" dirty="0">
                <a:effectLst/>
                <a:latin typeface="Calibri" panose="020F0502020204030204" pitchFamily="34" charset="0"/>
                <a:ea typeface="Times New Roman" panose="02020603050405020304" pitchFamily="18" charset="0"/>
              </a:rPr>
              <a:t> the </a:t>
            </a:r>
            <a:r>
              <a:rPr lang="fr-FR" sz="1800" u="none" strike="noStrike" dirty="0" err="1">
                <a:effectLst/>
                <a:latin typeface="Calibri" panose="020F0502020204030204" pitchFamily="34" charset="0"/>
                <a:ea typeface="Times New Roman" panose="02020603050405020304" pitchFamily="18" charset="0"/>
              </a:rPr>
              <a:t>commitment</a:t>
            </a:r>
            <a:r>
              <a:rPr lang="fr-FR" sz="1800" u="none" strike="noStrike" dirty="0">
                <a:effectLst/>
                <a:latin typeface="Calibri" panose="020F0502020204030204" pitchFamily="34" charset="0"/>
                <a:ea typeface="Times New Roman" panose="02020603050405020304" pitchFamily="18" charset="0"/>
              </a:rPr>
              <a:t> and </a:t>
            </a:r>
            <a:r>
              <a:rPr lang="fr-FR" sz="1800" u="none" strike="noStrike" dirty="0" err="1">
                <a:effectLst/>
                <a:latin typeface="Calibri" panose="020F0502020204030204" pitchFamily="34" charset="0"/>
                <a:ea typeface="Times New Roman" panose="02020603050405020304" pitchFamily="18" charset="0"/>
              </a:rPr>
              <a:t>address</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it</a:t>
            </a:r>
            <a:r>
              <a:rPr lang="fr-FR" sz="1800" u="none" strike="noStrike" dirty="0">
                <a:effectLst/>
                <a:latin typeface="Calibri" panose="020F0502020204030204" pitchFamily="34" charset="0"/>
                <a:ea typeface="Times New Roman" panose="02020603050405020304" pitchFamily="18" charset="0"/>
              </a:rPr>
              <a:t> in </a:t>
            </a:r>
            <a:r>
              <a:rPr lang="fr-FR" sz="1800" u="none" strike="noStrike" dirty="0" err="1">
                <a:effectLst/>
                <a:latin typeface="Calibri" panose="020F0502020204030204" pitchFamily="34" charset="0"/>
                <a:ea typeface="Times New Roman" panose="02020603050405020304" pitchFamily="18" charset="0"/>
              </a:rPr>
              <a:t>their</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own</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communities</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However</a:t>
            </a:r>
            <a:r>
              <a:rPr lang="fr-FR" sz="1800" u="none" strike="noStrike" dirty="0">
                <a:effectLst/>
                <a:latin typeface="Calibri" panose="020F0502020204030204" pitchFamily="34" charset="0"/>
                <a:ea typeface="Times New Roman" panose="02020603050405020304" pitchFamily="18" charset="0"/>
              </a:rPr>
              <a:t>, the F</a:t>
            </a:r>
            <a:r>
              <a:rPr lang="fr-FR" sz="1800" u="none" strike="noStrike">
                <a:effectLst/>
                <a:latin typeface="Calibri" panose="020F0502020204030204" pitchFamily="34" charset="0"/>
                <a:ea typeface="Times New Roman" panose="02020603050405020304" pitchFamily="18" charset="0"/>
              </a:rPr>
              <a:t>acilitator</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should</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emphasize</a:t>
            </a:r>
            <a:r>
              <a:rPr lang="fr-FR" sz="1800" u="none" strike="noStrike" dirty="0">
                <a:effectLst/>
                <a:latin typeface="Calibri" panose="020F0502020204030204" pitchFamily="34" charset="0"/>
                <a:ea typeface="Times New Roman" panose="02020603050405020304" pitchFamily="18" charset="0"/>
              </a:rPr>
              <a:t> the </a:t>
            </a:r>
            <a:r>
              <a:rPr lang="fr-FR" sz="1800" u="none" strike="noStrike" dirty="0" err="1">
                <a:effectLst/>
                <a:latin typeface="Calibri" panose="020F0502020204030204" pitchFamily="34" charset="0"/>
                <a:ea typeface="Times New Roman" panose="02020603050405020304" pitchFamily="18" charset="0"/>
              </a:rPr>
              <a:t>need</a:t>
            </a:r>
            <a:r>
              <a:rPr lang="fr-FR" sz="1800" u="none" strike="noStrike" dirty="0">
                <a:effectLst/>
                <a:latin typeface="Calibri" panose="020F0502020204030204" pitchFamily="34" charset="0"/>
                <a:ea typeface="Times New Roman" panose="02020603050405020304" pitchFamily="18" charset="0"/>
              </a:rPr>
              <a:t> to focus on a </a:t>
            </a:r>
            <a:r>
              <a:rPr lang="fr-FR" sz="1800" u="none" strike="noStrike" dirty="0" err="1">
                <a:effectLst/>
                <a:latin typeface="Calibri" panose="020F0502020204030204" pitchFamily="34" charset="0"/>
                <a:ea typeface="Times New Roman" panose="02020603050405020304" pitchFamily="18" charset="0"/>
              </a:rPr>
              <a:t>limited</a:t>
            </a:r>
            <a:r>
              <a:rPr lang="fr-FR" sz="1800" u="none" strike="noStrike" dirty="0">
                <a:effectLst/>
                <a:latin typeface="Calibri" panose="020F0502020204030204" pitchFamily="34" charset="0"/>
                <a:ea typeface="Times New Roman" panose="02020603050405020304" pitchFamily="18" charset="0"/>
              </a:rPr>
              <a:t> discussion to </a:t>
            </a:r>
            <a:r>
              <a:rPr lang="fr-FR" sz="1800" u="none" strike="noStrike" dirty="0" err="1">
                <a:effectLst/>
                <a:latin typeface="Calibri" panose="020F0502020204030204" pitchFamily="34" charset="0"/>
                <a:ea typeface="Times New Roman" panose="02020603050405020304" pitchFamily="18" charset="0"/>
              </a:rPr>
              <a:t>prevent</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derailing</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into</a:t>
            </a:r>
            <a:r>
              <a:rPr lang="fr-FR" sz="1800" u="none" strike="noStrike" dirty="0">
                <a:effectLst/>
                <a:latin typeface="Calibri" panose="020F0502020204030204" pitchFamily="34" charset="0"/>
                <a:ea typeface="Times New Roman" panose="02020603050405020304" pitchFamily="18" charset="0"/>
              </a:rPr>
              <a:t> a </a:t>
            </a:r>
            <a:r>
              <a:rPr lang="fr-FR" sz="1800" u="none" strike="noStrike" dirty="0" err="1">
                <a:effectLst/>
                <a:latin typeface="Calibri" panose="020F0502020204030204" pitchFamily="34" charset="0"/>
                <a:ea typeface="Times New Roman" panose="02020603050405020304" pitchFamily="18" charset="0"/>
              </a:rPr>
              <a:t>wider</a:t>
            </a:r>
            <a:r>
              <a:rPr lang="fr-FR" sz="1800" u="none" strike="noStrike" dirty="0">
                <a:effectLst/>
                <a:latin typeface="Calibri" panose="020F0502020204030204" pitchFamily="34" charset="0"/>
                <a:ea typeface="Times New Roman" panose="02020603050405020304" pitchFamily="18" charset="0"/>
              </a:rPr>
              <a:t> discussion </a:t>
            </a:r>
            <a:r>
              <a:rPr lang="fr-FR" sz="1800" u="none" strike="noStrike" dirty="0" err="1">
                <a:effectLst/>
                <a:latin typeface="Calibri" panose="020F0502020204030204" pitchFamily="34" charset="0"/>
                <a:ea typeface="Times New Roman" panose="02020603050405020304" pitchFamily="18" charset="0"/>
              </a:rPr>
              <a:t>around</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related</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subjects</a:t>
            </a:r>
            <a:r>
              <a:rPr lang="fr-FR" sz="1800" u="none" strike="noStrike" dirty="0">
                <a:effectLst/>
                <a:latin typeface="Calibri" panose="020F0502020204030204" pitchFamily="34" charset="0"/>
                <a:ea typeface="Times New Roman" panose="02020603050405020304" pitchFamily="18" charset="0"/>
              </a:rPr>
              <a:t>.  </a:t>
            </a:r>
            <a:endParaRPr lang="en-GB" sz="1800" u="none" strike="noStrike" dirty="0">
              <a:effectLst/>
              <a:latin typeface="Calibri" panose="020F0502020204030204" pitchFamily="34"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GB" sz="1800" dirty="0">
                <a:effectLst/>
                <a:latin typeface="Times New Roman" panose="02020603050405020304" pitchFamily="18" charset="0"/>
                <a:ea typeface="Times New Roman" panose="02020603050405020304" pitchFamily="18" charset="0"/>
              </a:rPr>
              <a:t>Further resources and explanations on this activity can be found in this </a:t>
            </a:r>
            <a:r>
              <a:rPr lang="en-GB" sz="1800" u="sng" dirty="0">
                <a:solidFill>
                  <a:srgbClr val="0563C1"/>
                </a:solidFill>
                <a:effectLst/>
                <a:latin typeface="Times New Roman" panose="02020603050405020304" pitchFamily="18" charset="0"/>
                <a:ea typeface="Times New Roman" panose="02020603050405020304" pitchFamily="18" charset="0"/>
                <a:hlinkClick r:id="rId3"/>
              </a:rPr>
              <a:t>link</a:t>
            </a:r>
            <a:r>
              <a:rPr lang="en-GB" sz="1800" dirty="0">
                <a:effectLst/>
                <a:latin typeface="Times New Roman" panose="02020603050405020304" pitchFamily="18" charset="0"/>
                <a:ea typeface="Times New Roman" panose="02020603050405020304" pitchFamily="18" charset="0"/>
              </a:rPr>
              <a:t> to the BYU/ICLRS website. </a:t>
            </a:r>
          </a:p>
        </p:txBody>
      </p:sp>
      <p:sp>
        <p:nvSpPr>
          <p:cNvPr id="4" name="Slide Number Placeholder 3"/>
          <p:cNvSpPr>
            <a:spLocks noGrp="1"/>
          </p:cNvSpPr>
          <p:nvPr>
            <p:ph type="sldNum" sz="quarter" idx="10"/>
          </p:nvPr>
        </p:nvSpPr>
        <p:spPr/>
        <p:txBody>
          <a:bodyPr/>
          <a:lstStyle/>
          <a:p>
            <a:fld id="{BEFB306E-FB07-4F21-94D5-AFAB49FF25F4}" type="slidenum">
              <a:rPr lang="en-US" smtClean="0"/>
              <a:t>10</a:t>
            </a:fld>
            <a:endParaRPr lang="en-US"/>
          </a:p>
        </p:txBody>
      </p:sp>
    </p:spTree>
    <p:extLst>
      <p:ext uri="{BB962C8B-B14F-4D97-AF65-F5344CB8AC3E}">
        <p14:creationId xmlns:p14="http://schemas.microsoft.com/office/powerpoint/2010/main" val="38517264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500"/>
              </a:spcAft>
              <a:buFont typeface="Symbol" panose="05050102010706020507" pitchFamily="18" charset="2"/>
              <a:buChar char=""/>
            </a:pPr>
            <a:r>
              <a:rPr lang="fr-FR" sz="1800" u="none" strike="noStrike" dirty="0">
                <a:effectLst/>
                <a:latin typeface="Calibri" panose="020F0502020204030204" pitchFamily="34" charset="0"/>
                <a:ea typeface="Times New Roman" panose="02020603050405020304" pitchFamily="18" charset="0"/>
              </a:rPr>
              <a:t>In </a:t>
            </a:r>
            <a:r>
              <a:rPr lang="fr-FR" sz="1800" u="none" strike="noStrike" dirty="0" err="1">
                <a:effectLst/>
                <a:latin typeface="Calibri" panose="020F0502020204030204" pitchFamily="34" charset="0"/>
                <a:ea typeface="Times New Roman" panose="02020603050405020304" pitchFamily="18" charset="0"/>
              </a:rPr>
              <a:t>this</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activity</a:t>
            </a:r>
            <a:r>
              <a:rPr lang="fr-FR" sz="1800" u="none" strike="noStrike" dirty="0">
                <a:effectLst/>
                <a:latin typeface="Calibri" panose="020F0502020204030204" pitchFamily="34" charset="0"/>
                <a:ea typeface="Times New Roman" panose="02020603050405020304" pitchFamily="18" charset="0"/>
              </a:rPr>
              <a:t>, participants </a:t>
            </a:r>
            <a:r>
              <a:rPr lang="fr-FR" sz="1800" u="none" strike="noStrike" dirty="0" err="1">
                <a:effectLst/>
                <a:latin typeface="Calibri" panose="020F0502020204030204" pitchFamily="34" charset="0"/>
                <a:ea typeface="Times New Roman" panose="02020603050405020304" pitchFamily="18" charset="0"/>
              </a:rPr>
              <a:t>brainstorm</a:t>
            </a:r>
            <a:r>
              <a:rPr lang="fr-FR" sz="1800" u="none" strike="noStrike" dirty="0">
                <a:effectLst/>
                <a:latin typeface="Calibri" panose="020F0502020204030204" pitchFamily="34" charset="0"/>
                <a:ea typeface="Times New Roman" panose="02020603050405020304" pitchFamily="18" charset="0"/>
              </a:rPr>
              <a:t> in </a:t>
            </a:r>
            <a:r>
              <a:rPr lang="fr-FR" sz="1800" u="none" strike="noStrike" dirty="0" err="1">
                <a:effectLst/>
                <a:latin typeface="Calibri" panose="020F0502020204030204" pitchFamily="34" charset="0"/>
                <a:ea typeface="Times New Roman" panose="02020603050405020304" pitchFamily="18" charset="0"/>
              </a:rPr>
              <a:t>small</a:t>
            </a:r>
            <a:r>
              <a:rPr lang="fr-FR" sz="1800" u="none" strike="noStrike" dirty="0">
                <a:effectLst/>
                <a:latin typeface="Calibri" panose="020F0502020204030204" pitchFamily="34" charset="0"/>
                <a:ea typeface="Times New Roman" panose="02020603050405020304" pitchFamily="18" charset="0"/>
              </a:rPr>
              <a:t> groups of 4-5 on the </a:t>
            </a:r>
            <a:r>
              <a:rPr lang="fr-FR" sz="1800" u="none" strike="noStrike" dirty="0" err="1">
                <a:effectLst/>
                <a:latin typeface="Calibri" panose="020F0502020204030204" pitchFamily="34" charset="0"/>
                <a:ea typeface="Times New Roman" panose="02020603050405020304" pitchFamily="18" charset="0"/>
              </a:rPr>
              <a:t>commitment</a:t>
            </a:r>
            <a:r>
              <a:rPr lang="fr-FR" sz="1800" u="none" strike="noStrike" dirty="0">
                <a:effectLst/>
                <a:latin typeface="Calibri" panose="020F0502020204030204" pitchFamily="34" charset="0"/>
                <a:ea typeface="Times New Roman" panose="02020603050405020304" pitchFamily="18" charset="0"/>
              </a:rPr>
              <a:t> and </a:t>
            </a:r>
            <a:r>
              <a:rPr lang="fr-FR" sz="1800" u="none" strike="noStrike" dirty="0" err="1">
                <a:effectLst/>
                <a:latin typeface="Calibri" panose="020F0502020204030204" pitchFamily="34" charset="0"/>
                <a:ea typeface="Times New Roman" panose="02020603050405020304" pitchFamily="18" charset="0"/>
              </a:rPr>
              <a:t>then</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discuss</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it</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widely</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with</a:t>
            </a:r>
            <a:r>
              <a:rPr lang="fr-FR" sz="1800" u="none" strike="noStrike" dirty="0">
                <a:effectLst/>
                <a:latin typeface="Calibri" panose="020F0502020204030204" pitchFamily="34" charset="0"/>
                <a:ea typeface="Times New Roman" panose="02020603050405020304" pitchFamily="18" charset="0"/>
              </a:rPr>
              <a:t> the group. The </a:t>
            </a:r>
            <a:r>
              <a:rPr lang="fr-FR" sz="1800" u="none" strike="noStrike" dirty="0" err="1">
                <a:effectLst/>
                <a:latin typeface="Calibri" panose="020F0502020204030204" pitchFamily="34" charset="0"/>
                <a:ea typeface="Times New Roman" panose="02020603050405020304" pitchFamily="18" charset="0"/>
              </a:rPr>
              <a:t>smaller</a:t>
            </a:r>
            <a:r>
              <a:rPr lang="fr-FR" sz="1800" u="none" strike="noStrike" dirty="0">
                <a:effectLst/>
                <a:latin typeface="Calibri" panose="020F0502020204030204" pitchFamily="34" charset="0"/>
                <a:ea typeface="Times New Roman" panose="02020603050405020304" pitchFamily="18" charset="0"/>
              </a:rPr>
              <a:t> group discussions </a:t>
            </a:r>
            <a:r>
              <a:rPr lang="fr-FR" sz="1800" u="none" strike="noStrike" dirty="0" err="1">
                <a:effectLst/>
                <a:latin typeface="Calibri" panose="020F0502020204030204" pitchFamily="34" charset="0"/>
                <a:ea typeface="Times New Roman" panose="02020603050405020304" pitchFamily="18" charset="0"/>
              </a:rPr>
              <a:t>should</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take</a:t>
            </a:r>
            <a:r>
              <a:rPr lang="fr-FR" sz="1800" u="none" strike="noStrike" dirty="0">
                <a:effectLst/>
                <a:latin typeface="Calibri" panose="020F0502020204030204" pitchFamily="34" charset="0"/>
                <a:ea typeface="Times New Roman" panose="02020603050405020304" pitchFamily="18" charset="0"/>
              </a:rPr>
              <a:t> 15 minutes, </a:t>
            </a:r>
            <a:r>
              <a:rPr lang="fr-FR" sz="1800" u="none" strike="noStrike" dirty="0" err="1">
                <a:effectLst/>
                <a:latin typeface="Calibri" panose="020F0502020204030204" pitchFamily="34" charset="0"/>
                <a:ea typeface="Times New Roman" panose="02020603050405020304" pitchFamily="18" charset="0"/>
              </a:rPr>
              <a:t>with</a:t>
            </a:r>
            <a:r>
              <a:rPr lang="fr-FR" sz="1800" u="none" strike="noStrike" dirty="0">
                <a:effectLst/>
                <a:latin typeface="Calibri" panose="020F0502020204030204" pitchFamily="34" charset="0"/>
                <a:ea typeface="Times New Roman" panose="02020603050405020304" pitchFamily="18" charset="0"/>
              </a:rPr>
              <a:t> 5 minutes </a:t>
            </a:r>
            <a:r>
              <a:rPr lang="fr-FR" sz="1800" u="none" strike="noStrike" dirty="0" err="1">
                <a:effectLst/>
                <a:latin typeface="Calibri" panose="020F0502020204030204" pitchFamily="34" charset="0"/>
                <a:ea typeface="Times New Roman" panose="02020603050405020304" pitchFamily="18" charset="0"/>
              </a:rPr>
              <a:t>left</a:t>
            </a:r>
            <a:r>
              <a:rPr lang="fr-FR" sz="1800" u="none" strike="noStrike" dirty="0">
                <a:effectLst/>
                <a:latin typeface="Calibri" panose="020F0502020204030204" pitchFamily="34" charset="0"/>
                <a:ea typeface="Times New Roman" panose="02020603050405020304" pitchFamily="18" charset="0"/>
              </a:rPr>
              <a:t> to </a:t>
            </a:r>
            <a:r>
              <a:rPr lang="fr-FR" sz="1800" u="none" strike="noStrike" dirty="0" err="1">
                <a:effectLst/>
                <a:latin typeface="Calibri" panose="020F0502020204030204" pitchFamily="34" charset="0"/>
                <a:ea typeface="Times New Roman" panose="02020603050405020304" pitchFamily="18" charset="0"/>
              </a:rPr>
              <a:t>discuss</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with</a:t>
            </a:r>
            <a:r>
              <a:rPr lang="fr-FR" sz="1800" u="none" strike="noStrike" dirty="0">
                <a:effectLst/>
                <a:latin typeface="Calibri" panose="020F0502020204030204" pitchFamily="34" charset="0"/>
                <a:ea typeface="Times New Roman" panose="02020603050405020304" pitchFamily="18" charset="0"/>
              </a:rPr>
              <a:t> the group.</a:t>
            </a:r>
            <a:endParaRPr lang="en-GB" sz="1800" u="none" strike="noStrike" dirty="0">
              <a:effectLst/>
              <a:latin typeface="Calibri" panose="020F0502020204030204" pitchFamily="34" charset="0"/>
              <a:ea typeface="Times New Roman" panose="02020603050405020304" pitchFamily="18" charset="0"/>
            </a:endParaRPr>
          </a:p>
          <a:p>
            <a:pPr marL="342900" lvl="0" indent="-342900">
              <a:lnSpc>
                <a:spcPct val="107000"/>
              </a:lnSpc>
              <a:spcAft>
                <a:spcPts val="500"/>
              </a:spcAft>
              <a:buFont typeface="Symbol" panose="05050102010706020507" pitchFamily="18" charset="2"/>
              <a:buChar char=""/>
            </a:pPr>
            <a:r>
              <a:rPr lang="fr-FR" sz="1800" u="none" strike="noStrike" dirty="0">
                <a:effectLst/>
                <a:latin typeface="Calibri" panose="020F0502020204030204" pitchFamily="34" charset="0"/>
                <a:ea typeface="Times New Roman" panose="02020603050405020304" pitchFamily="18" charset="0"/>
              </a:rPr>
              <a:t>The </a:t>
            </a:r>
            <a:r>
              <a:rPr lang="fr-FR" sz="1800" u="none" strike="noStrike" dirty="0" err="1">
                <a:effectLst/>
                <a:latin typeface="Calibri" panose="020F0502020204030204" pitchFamily="34" charset="0"/>
                <a:ea typeface="Times New Roman" panose="02020603050405020304" pitchFamily="18" charset="0"/>
              </a:rPr>
              <a:t>purpose</a:t>
            </a:r>
            <a:r>
              <a:rPr lang="fr-FR" sz="1800" u="none" strike="noStrike" dirty="0">
                <a:effectLst/>
                <a:latin typeface="Calibri" panose="020F0502020204030204" pitchFamily="34" charset="0"/>
                <a:ea typeface="Times New Roman" panose="02020603050405020304" pitchFamily="18" charset="0"/>
              </a:rPr>
              <a:t> of </a:t>
            </a:r>
            <a:r>
              <a:rPr lang="fr-FR" sz="1800" u="none" strike="noStrike" dirty="0" err="1">
                <a:effectLst/>
                <a:latin typeface="Calibri" panose="020F0502020204030204" pitchFamily="34" charset="0"/>
                <a:ea typeface="Times New Roman" panose="02020603050405020304" pitchFamily="18" charset="0"/>
              </a:rPr>
              <a:t>this</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activity</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is</a:t>
            </a:r>
            <a:r>
              <a:rPr lang="fr-FR" sz="1800" u="none" strike="noStrike" dirty="0">
                <a:effectLst/>
                <a:latin typeface="Calibri" panose="020F0502020204030204" pitchFamily="34" charset="0"/>
                <a:ea typeface="Times New Roman" panose="02020603050405020304" pitchFamily="18" charset="0"/>
              </a:rPr>
              <a:t> to </a:t>
            </a:r>
            <a:r>
              <a:rPr lang="fr-FR" sz="1800" u="none" strike="noStrike" dirty="0" err="1">
                <a:effectLst/>
                <a:latin typeface="Calibri" panose="020F0502020204030204" pitchFamily="34" charset="0"/>
                <a:ea typeface="Times New Roman" panose="02020603050405020304" pitchFamily="18" charset="0"/>
              </a:rPr>
              <a:t>discuss</a:t>
            </a:r>
            <a:r>
              <a:rPr lang="fr-FR" sz="1800" u="none" strike="noStrike" dirty="0">
                <a:effectLst/>
                <a:latin typeface="Calibri" panose="020F0502020204030204" pitchFamily="34" charset="0"/>
                <a:ea typeface="Times New Roman" panose="02020603050405020304" pitchFamily="18" charset="0"/>
              </a:rPr>
              <a:t> the </a:t>
            </a:r>
            <a:r>
              <a:rPr lang="fr-FR" sz="1800" u="none" strike="noStrike" dirty="0" err="1">
                <a:effectLst/>
                <a:latin typeface="Calibri" panose="020F0502020204030204" pitchFamily="34" charset="0"/>
                <a:ea typeface="Times New Roman" panose="02020603050405020304" pitchFamily="18" charset="0"/>
              </a:rPr>
              <a:t>commitment</a:t>
            </a:r>
            <a:r>
              <a:rPr lang="fr-FR" sz="1800" u="none" strike="noStrike" dirty="0">
                <a:effectLst/>
                <a:latin typeface="Calibri" panose="020F0502020204030204" pitchFamily="34" charset="0"/>
                <a:ea typeface="Times New Roman" panose="02020603050405020304" pitchFamily="18" charset="0"/>
              </a:rPr>
              <a:t> more </a:t>
            </a:r>
            <a:r>
              <a:rPr lang="fr-FR" sz="1800" u="none" strike="noStrike" dirty="0" err="1">
                <a:effectLst/>
                <a:latin typeface="Calibri" panose="020F0502020204030204" pitchFamily="34" charset="0"/>
                <a:ea typeface="Times New Roman" panose="02020603050405020304" pitchFamily="18" charset="0"/>
              </a:rPr>
              <a:t>deeply</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hoping</a:t>
            </a:r>
            <a:r>
              <a:rPr lang="fr-FR" sz="1800" u="none" strike="noStrike" dirty="0">
                <a:effectLst/>
                <a:latin typeface="Calibri" panose="020F0502020204030204" pitchFamily="34" charset="0"/>
                <a:ea typeface="Times New Roman" panose="02020603050405020304" pitchFamily="18" charset="0"/>
              </a:rPr>
              <a:t> to encourage action-</a:t>
            </a:r>
            <a:r>
              <a:rPr lang="fr-FR" sz="1800" u="none" strike="noStrike" dirty="0" err="1">
                <a:effectLst/>
                <a:latin typeface="Calibri" panose="020F0502020204030204" pitchFamily="34" charset="0"/>
                <a:ea typeface="Times New Roman" panose="02020603050405020304" pitchFamily="18" charset="0"/>
              </a:rPr>
              <a:t>focused</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thinking</a:t>
            </a:r>
            <a:r>
              <a:rPr lang="fr-FR" sz="1800" u="none" strike="noStrike" dirty="0">
                <a:effectLst/>
                <a:latin typeface="Calibri" panose="020F0502020204030204" pitchFamily="34" charset="0"/>
                <a:ea typeface="Times New Roman" panose="02020603050405020304" pitchFamily="18" charset="0"/>
              </a:rPr>
              <a:t>. This </a:t>
            </a:r>
            <a:r>
              <a:rPr lang="fr-FR" sz="1800" u="none" strike="noStrike" dirty="0" err="1">
                <a:effectLst/>
                <a:latin typeface="Calibri" panose="020F0502020204030204" pitchFamily="34" charset="0"/>
                <a:ea typeface="Times New Roman" panose="02020603050405020304" pitchFamily="18" charset="0"/>
              </a:rPr>
              <a:t>will</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hopefully</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allow</a:t>
            </a:r>
            <a:r>
              <a:rPr lang="fr-FR" sz="1800" u="none" strike="noStrike" dirty="0">
                <a:effectLst/>
                <a:latin typeface="Calibri" panose="020F0502020204030204" pitchFamily="34" charset="0"/>
                <a:ea typeface="Times New Roman" panose="02020603050405020304" pitchFamily="18" charset="0"/>
              </a:rPr>
              <a:t> participants to look at </a:t>
            </a:r>
            <a:r>
              <a:rPr lang="fr-FR" sz="1800" u="none" strike="noStrike" dirty="0" err="1">
                <a:effectLst/>
                <a:latin typeface="Calibri" panose="020F0502020204030204" pitchFamily="34" charset="0"/>
                <a:ea typeface="Times New Roman" panose="02020603050405020304" pitchFamily="18" charset="0"/>
              </a:rPr>
              <a:t>foreseeable</a:t>
            </a:r>
            <a:r>
              <a:rPr lang="fr-FR" sz="1800" u="none" strike="noStrike" dirty="0">
                <a:effectLst/>
                <a:latin typeface="Calibri" panose="020F0502020204030204" pitchFamily="34" charset="0"/>
                <a:ea typeface="Times New Roman" panose="02020603050405020304" pitchFamily="18" charset="0"/>
              </a:rPr>
              <a:t> and </a:t>
            </a:r>
            <a:r>
              <a:rPr lang="fr-FR" sz="1800" u="none" strike="noStrike" dirty="0" err="1">
                <a:effectLst/>
                <a:latin typeface="Calibri" panose="020F0502020204030204" pitchFamily="34" charset="0"/>
                <a:ea typeface="Times New Roman" panose="02020603050405020304" pitchFamily="18" charset="0"/>
              </a:rPr>
              <a:t>achievable</a:t>
            </a:r>
            <a:r>
              <a:rPr lang="fr-FR" sz="1800" u="none" strike="noStrike" dirty="0">
                <a:effectLst/>
                <a:latin typeface="Calibri" panose="020F0502020204030204" pitchFamily="34" charset="0"/>
                <a:ea typeface="Times New Roman" panose="02020603050405020304" pitchFamily="18" charset="0"/>
              </a:rPr>
              <a:t> change, </a:t>
            </a:r>
            <a:r>
              <a:rPr lang="fr-FR" sz="1800" u="none" strike="noStrike" dirty="0" err="1">
                <a:effectLst/>
                <a:latin typeface="Calibri" panose="020F0502020204030204" pitchFamily="34" charset="0"/>
                <a:ea typeface="Times New Roman" panose="02020603050405020304" pitchFamily="18" charset="0"/>
              </a:rPr>
              <a:t>which</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they</a:t>
            </a:r>
            <a:r>
              <a:rPr lang="fr-FR" sz="1800" u="none" strike="noStrike" dirty="0">
                <a:effectLst/>
                <a:latin typeface="Calibri" panose="020F0502020204030204" pitchFamily="34" charset="0"/>
                <a:ea typeface="Times New Roman" panose="02020603050405020304" pitchFamily="18" charset="0"/>
              </a:rPr>
              <a:t> can </a:t>
            </a:r>
            <a:r>
              <a:rPr lang="fr-FR" sz="1800" u="none" strike="noStrike" dirty="0" err="1">
                <a:effectLst/>
                <a:latin typeface="Calibri" panose="020F0502020204030204" pitchFamily="34" charset="0"/>
                <a:ea typeface="Times New Roman" panose="02020603050405020304" pitchFamily="18" charset="0"/>
              </a:rPr>
              <a:t>be</a:t>
            </a:r>
            <a:r>
              <a:rPr lang="fr-FR" sz="1800" u="none" strike="noStrike" dirty="0">
                <a:effectLst/>
                <a:latin typeface="Calibri" panose="020F0502020204030204" pitchFamily="34" charset="0"/>
                <a:ea typeface="Times New Roman" panose="02020603050405020304" pitchFamily="18" charset="0"/>
              </a:rPr>
              <a:t> a part of. </a:t>
            </a:r>
            <a:endParaRPr lang="en-GB" sz="1800" u="none" strike="noStrike" dirty="0">
              <a:effectLst/>
              <a:latin typeface="Calibri" panose="020F0502020204030204" pitchFamily="34" charset="0"/>
              <a:ea typeface="Times New Roman" panose="02020603050405020304" pitchFamily="18" charset="0"/>
            </a:endParaRPr>
          </a:p>
          <a:p>
            <a:pPr marL="342900" lvl="0" indent="-342900">
              <a:lnSpc>
                <a:spcPct val="107000"/>
              </a:lnSpc>
              <a:spcAft>
                <a:spcPts val="500"/>
              </a:spcAft>
              <a:buFont typeface="Symbol" panose="05050102010706020507" pitchFamily="18" charset="2"/>
              <a:buChar char=""/>
            </a:pPr>
            <a:r>
              <a:rPr lang="fr-FR" sz="1800" u="none" strike="noStrike" dirty="0" err="1">
                <a:effectLst/>
                <a:latin typeface="Calibri" panose="020F0502020204030204" pitchFamily="34" charset="0"/>
                <a:ea typeface="Times New Roman" panose="02020603050405020304" pitchFamily="18" charset="0"/>
              </a:rPr>
              <a:t>Some</a:t>
            </a:r>
            <a:r>
              <a:rPr lang="fr-FR" sz="1800" u="none" strike="noStrike" dirty="0">
                <a:effectLst/>
                <a:latin typeface="Calibri" panose="020F0502020204030204" pitchFamily="34" charset="0"/>
                <a:ea typeface="Times New Roman" panose="02020603050405020304" pitchFamily="18" charset="0"/>
              </a:rPr>
              <a:t> questions are </a:t>
            </a:r>
            <a:r>
              <a:rPr lang="fr-FR" sz="1800" u="none" strike="noStrike" dirty="0" err="1">
                <a:effectLst/>
                <a:latin typeface="Calibri" panose="020F0502020204030204" pitchFamily="34" charset="0"/>
                <a:ea typeface="Times New Roman" panose="02020603050405020304" pitchFamily="18" charset="0"/>
              </a:rPr>
              <a:t>available</a:t>
            </a:r>
            <a:r>
              <a:rPr lang="fr-FR" sz="1800" u="none" strike="noStrike" dirty="0">
                <a:effectLst/>
                <a:latin typeface="Calibri" panose="020F0502020204030204" pitchFamily="34" charset="0"/>
                <a:ea typeface="Times New Roman" panose="02020603050405020304" pitchFamily="18" charset="0"/>
              </a:rPr>
              <a:t> in the slide to </a:t>
            </a:r>
            <a:r>
              <a:rPr lang="fr-FR" sz="1800" u="none" strike="noStrike" dirty="0" err="1">
                <a:effectLst/>
                <a:latin typeface="Calibri" panose="020F0502020204030204" pitchFamily="34" charset="0"/>
                <a:ea typeface="Times New Roman" panose="02020603050405020304" pitchFamily="18" charset="0"/>
              </a:rPr>
              <a:t>promote</a:t>
            </a:r>
            <a:r>
              <a:rPr lang="fr-FR" sz="1800" u="none" strike="noStrike" dirty="0">
                <a:effectLst/>
                <a:latin typeface="Calibri" panose="020F0502020204030204" pitchFamily="34" charset="0"/>
                <a:ea typeface="Times New Roman" panose="02020603050405020304" pitchFamily="18" charset="0"/>
              </a:rPr>
              <a:t> the discussion of the topic.</a:t>
            </a:r>
            <a:endParaRPr lang="en-GB" sz="1800" u="none" strike="noStrike" dirty="0">
              <a:effectLst/>
              <a:latin typeface="Calibri" panose="020F0502020204030204" pitchFamily="34" charset="0"/>
              <a:ea typeface="Times New Roman" panose="02020603050405020304" pitchFamily="18" charset="0"/>
            </a:endParaRPr>
          </a:p>
          <a:p>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FB306E-FB07-4F21-94D5-AFAB49FF25F4}" type="slidenum">
              <a:rPr lang="en-US" smtClean="0"/>
              <a:t>11</a:t>
            </a:fld>
            <a:endParaRPr lang="en-US"/>
          </a:p>
        </p:txBody>
      </p:sp>
    </p:spTree>
    <p:extLst>
      <p:ext uri="{BB962C8B-B14F-4D97-AF65-F5344CB8AC3E}">
        <p14:creationId xmlns:p14="http://schemas.microsoft.com/office/powerpoint/2010/main" val="25305217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just">
              <a:lnSpc>
                <a:spcPct val="107000"/>
              </a:lnSpc>
              <a:spcAft>
                <a:spcPts val="500"/>
              </a:spcAft>
              <a:buFont typeface="+mj-lt"/>
              <a:buNone/>
            </a:pPr>
            <a:r>
              <a:rPr lang="en-US" sz="1200" b="1" dirty="0">
                <a:effectLst/>
                <a:latin typeface="Calibri" panose="020F0502020204030204" pitchFamily="34" charset="0"/>
                <a:ea typeface="Times New Roman" panose="02020603050405020304" pitchFamily="18" charset="0"/>
                <a:cs typeface="Calibri" panose="020F0502020204030204" pitchFamily="34" charset="0"/>
              </a:rPr>
              <a:t>(</a:t>
            </a:r>
            <a:r>
              <a:rPr lang="en-US" sz="1200" b="1" dirty="0" err="1">
                <a:effectLst/>
                <a:latin typeface="Calibri" panose="020F0502020204030204" pitchFamily="34" charset="0"/>
                <a:ea typeface="Times New Roman" panose="02020603050405020304" pitchFamily="18" charset="0"/>
                <a:cs typeface="Calibri" panose="020F0502020204030204" pitchFamily="34" charset="0"/>
              </a:rPr>
              <a:t>i</a:t>
            </a:r>
            <a:r>
              <a:rPr lang="en-US" sz="1200" b="1" dirty="0">
                <a:effectLst/>
                <a:latin typeface="Calibri" panose="020F0502020204030204" pitchFamily="34" charset="0"/>
                <a:ea typeface="Times New Roman" panose="02020603050405020304" pitchFamily="18" charset="0"/>
                <a:cs typeface="Calibri" panose="020F0502020204030204" pitchFamily="34" charset="0"/>
              </a:rPr>
              <a:t>) Adding faith quotes (15 minutes)</a:t>
            </a:r>
            <a:endParaRPr lang="en-GB" sz="12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nSpc>
                <a:spcPct val="107000"/>
              </a:lnSpc>
              <a:spcAft>
                <a:spcPts val="500"/>
              </a:spcAft>
              <a:buFont typeface="Symbol" panose="05050102010706020507" pitchFamily="18" charset="2"/>
              <a:buChar char=""/>
            </a:pPr>
            <a:r>
              <a:rPr lang="fr-FR" sz="1100" u="none" strike="noStrike" dirty="0" err="1">
                <a:effectLst/>
                <a:latin typeface="Calibri" panose="020F0502020204030204" pitchFamily="34" charset="0"/>
                <a:ea typeface="Times New Roman" panose="02020603050405020304" pitchFamily="18" charset="0"/>
              </a:rPr>
              <a:t>Distribute</a:t>
            </a:r>
            <a:r>
              <a:rPr lang="fr-FR" sz="1100" u="none" strike="noStrike" dirty="0">
                <a:effectLst/>
                <a:latin typeface="Calibri" panose="020F0502020204030204" pitchFamily="34" charset="0"/>
                <a:ea typeface="Times New Roman" panose="02020603050405020304" pitchFamily="18" charset="0"/>
              </a:rPr>
              <a:t> the </a:t>
            </a:r>
            <a:r>
              <a:rPr lang="fr-FR" sz="1100" u="none" strike="noStrike" dirty="0" err="1">
                <a:effectLst/>
                <a:latin typeface="Calibri" panose="020F0502020204030204" pitchFamily="34" charset="0"/>
                <a:ea typeface="Times New Roman" panose="02020603050405020304" pitchFamily="18" charset="0"/>
              </a:rPr>
              <a:t>related</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Handout</a:t>
            </a:r>
            <a:r>
              <a:rPr lang="fr-FR" sz="1100" u="none" strike="noStrike" dirty="0">
                <a:effectLst/>
                <a:latin typeface="Calibri" panose="020F0502020204030204" pitchFamily="34" charset="0"/>
                <a:ea typeface="Times New Roman" panose="02020603050405020304" pitchFamily="18" charset="0"/>
              </a:rPr>
              <a:t>.</a:t>
            </a:r>
            <a:endParaRPr lang="en-GB" sz="1100" u="none" strike="noStrike" dirty="0">
              <a:effectLst/>
              <a:latin typeface="Calibri" panose="020F0502020204030204" pitchFamily="34" charset="0"/>
              <a:ea typeface="Times New Roman" panose="02020603050405020304" pitchFamily="18" charset="0"/>
            </a:endParaRPr>
          </a:p>
          <a:p>
            <a:pPr marL="342900" lvl="0" indent="-342900">
              <a:lnSpc>
                <a:spcPct val="107000"/>
              </a:lnSpc>
              <a:spcAft>
                <a:spcPts val="500"/>
              </a:spcAft>
              <a:buFont typeface="Symbol" panose="05050102010706020507" pitchFamily="18" charset="2"/>
              <a:buChar char=""/>
            </a:pPr>
            <a:r>
              <a:rPr lang="fr-FR" sz="1100" u="none" strike="noStrike" dirty="0" err="1">
                <a:effectLst/>
                <a:latin typeface="Calibri" panose="020F0502020204030204" pitchFamily="34" charset="0"/>
                <a:ea typeface="Times New Roman" panose="02020603050405020304" pitchFamily="18" charset="0"/>
              </a:rPr>
              <a:t>We</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recommend</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dividing</a:t>
            </a:r>
            <a:r>
              <a:rPr lang="fr-FR" sz="1100" u="none" strike="noStrike" dirty="0">
                <a:effectLst/>
                <a:latin typeface="Calibri" panose="020F0502020204030204" pitchFamily="34" charset="0"/>
                <a:ea typeface="Times New Roman" panose="02020603050405020304" pitchFamily="18" charset="0"/>
              </a:rPr>
              <a:t> the participants </a:t>
            </a:r>
            <a:r>
              <a:rPr lang="fr-FR" sz="1100" u="none" strike="noStrike" dirty="0" err="1">
                <a:effectLst/>
                <a:latin typeface="Calibri" panose="020F0502020204030204" pitchFamily="34" charset="0"/>
                <a:ea typeface="Times New Roman" panose="02020603050405020304" pitchFamily="18" charset="0"/>
              </a:rPr>
              <a:t>into</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small</a:t>
            </a:r>
            <a:r>
              <a:rPr lang="fr-FR" sz="1100" u="none" strike="noStrike" dirty="0">
                <a:effectLst/>
                <a:latin typeface="Calibri" panose="020F0502020204030204" pitchFamily="34" charset="0"/>
                <a:ea typeface="Times New Roman" panose="02020603050405020304" pitchFamily="18" charset="0"/>
              </a:rPr>
              <a:t> groups (ca. 4-5 people) </a:t>
            </a:r>
            <a:r>
              <a:rPr lang="fr-FR" sz="1100" u="none" strike="noStrike" dirty="0" err="1">
                <a:effectLst/>
                <a:latin typeface="Calibri" panose="020F0502020204030204" pitchFamily="34" charset="0"/>
                <a:ea typeface="Times New Roman" panose="02020603050405020304" pitchFamily="18" charset="0"/>
              </a:rPr>
              <a:t>so</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everyone</a:t>
            </a:r>
            <a:r>
              <a:rPr lang="fr-FR" sz="1100" u="none" strike="noStrike" dirty="0">
                <a:effectLst/>
                <a:latin typeface="Calibri" panose="020F0502020204030204" pitchFamily="34" charset="0"/>
                <a:ea typeface="Times New Roman" panose="02020603050405020304" pitchFamily="18" charset="0"/>
              </a:rPr>
              <a:t> can </a:t>
            </a:r>
            <a:r>
              <a:rPr lang="fr-FR" sz="1100" u="none" strike="noStrike" dirty="0" err="1">
                <a:effectLst/>
                <a:latin typeface="Calibri" panose="020F0502020204030204" pitchFamily="34" charset="0"/>
                <a:ea typeface="Times New Roman" panose="02020603050405020304" pitchFamily="18" charset="0"/>
              </a:rPr>
              <a:t>feel</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safe</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contributing</a:t>
            </a:r>
            <a:r>
              <a:rPr lang="fr-FR" sz="1100" u="none" strike="noStrike" dirty="0">
                <a:effectLst/>
                <a:latin typeface="Calibri" panose="020F0502020204030204" pitchFamily="34" charset="0"/>
                <a:ea typeface="Times New Roman" panose="02020603050405020304" pitchFamily="18" charset="0"/>
              </a:rPr>
              <a:t> to the discussion. </a:t>
            </a:r>
            <a:endParaRPr lang="en-GB" sz="1100" u="none" strike="noStrike" dirty="0">
              <a:effectLst/>
              <a:latin typeface="Calibri" panose="020F0502020204030204" pitchFamily="34" charset="0"/>
              <a:ea typeface="Times New Roman" panose="02020603050405020304" pitchFamily="18" charset="0"/>
            </a:endParaRPr>
          </a:p>
          <a:p>
            <a:pPr marL="342900" lvl="0" indent="-342900">
              <a:lnSpc>
                <a:spcPct val="107000"/>
              </a:lnSpc>
              <a:spcAft>
                <a:spcPts val="500"/>
              </a:spcAft>
              <a:buFont typeface="Symbol" panose="05050102010706020507" pitchFamily="18" charset="2"/>
              <a:buChar char=""/>
            </a:pPr>
            <a:r>
              <a:rPr lang="fr-FR" sz="1100" u="none" strike="noStrike" dirty="0" err="1">
                <a:effectLst/>
                <a:latin typeface="Calibri" panose="020F0502020204030204" pitchFamily="34" charset="0"/>
                <a:ea typeface="Times New Roman" panose="02020603050405020304" pitchFamily="18" charset="0"/>
              </a:rPr>
              <a:t>Ask</a:t>
            </a:r>
            <a:r>
              <a:rPr lang="fr-FR" sz="1100" u="none" strike="noStrike" dirty="0">
                <a:effectLst/>
                <a:latin typeface="Calibri" panose="020F0502020204030204" pitchFamily="34" charset="0"/>
                <a:ea typeface="Times New Roman" panose="02020603050405020304" pitchFamily="18" charset="0"/>
              </a:rPr>
              <a:t> participants to </a:t>
            </a:r>
            <a:r>
              <a:rPr lang="fr-FR" sz="1100" u="none" strike="noStrike" dirty="0" err="1">
                <a:effectLst/>
                <a:latin typeface="Calibri" panose="020F0502020204030204" pitchFamily="34" charset="0"/>
                <a:ea typeface="Times New Roman" panose="02020603050405020304" pitchFamily="18" charset="0"/>
              </a:rPr>
              <a:t>think</a:t>
            </a:r>
            <a:r>
              <a:rPr lang="fr-FR" sz="1100" u="none" strike="noStrike" dirty="0">
                <a:effectLst/>
                <a:latin typeface="Calibri" panose="020F0502020204030204" pitchFamily="34" charset="0"/>
                <a:ea typeface="Times New Roman" panose="02020603050405020304" pitchFamily="18" charset="0"/>
              </a:rPr>
              <a:t> about </a:t>
            </a:r>
            <a:r>
              <a:rPr lang="fr-FR" sz="1100" u="none" strike="noStrike" dirty="0" err="1">
                <a:effectLst/>
                <a:latin typeface="Calibri" panose="020F0502020204030204" pitchFamily="34" charset="0"/>
                <a:ea typeface="Times New Roman" panose="02020603050405020304" pitchFamily="18" charset="0"/>
              </a:rPr>
              <a:t>their</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own</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religious</a:t>
            </a:r>
            <a:r>
              <a:rPr lang="fr-FR" sz="1100" u="none" strike="noStrike" dirty="0">
                <a:effectLst/>
                <a:latin typeface="Calibri" panose="020F0502020204030204" pitchFamily="34" charset="0"/>
                <a:ea typeface="Times New Roman" panose="02020603050405020304" pitchFamily="18" charset="0"/>
              </a:rPr>
              <a:t> or non-</a:t>
            </a:r>
            <a:r>
              <a:rPr lang="fr-FR" sz="1100" u="none" strike="noStrike" dirty="0" err="1">
                <a:effectLst/>
                <a:latin typeface="Calibri" panose="020F0502020204030204" pitchFamily="34" charset="0"/>
                <a:ea typeface="Times New Roman" panose="02020603050405020304" pitchFamily="18" charset="0"/>
              </a:rPr>
              <a:t>religious</a:t>
            </a:r>
            <a:r>
              <a:rPr lang="fr-FR" sz="1100" u="none" strike="noStrike" dirty="0">
                <a:effectLst/>
                <a:latin typeface="Calibri" panose="020F0502020204030204" pitchFamily="34" charset="0"/>
                <a:ea typeface="Times New Roman" panose="02020603050405020304" pitchFamily="18" charset="0"/>
              </a:rPr>
              <a:t> traditions and </a:t>
            </a:r>
            <a:r>
              <a:rPr lang="fr-FR" sz="1100" u="none" strike="noStrike" dirty="0" err="1">
                <a:effectLst/>
                <a:latin typeface="Calibri" panose="020F0502020204030204" pitchFamily="34" charset="0"/>
                <a:ea typeface="Times New Roman" panose="02020603050405020304" pitchFamily="18" charset="0"/>
              </a:rPr>
              <a:t>whether</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they</a:t>
            </a:r>
            <a:r>
              <a:rPr lang="fr-FR" sz="1100" u="none" strike="noStrike" dirty="0">
                <a:effectLst/>
                <a:latin typeface="Calibri" panose="020F0502020204030204" pitchFamily="34" charset="0"/>
                <a:ea typeface="Times New Roman" panose="02020603050405020304" pitchFamily="18" charset="0"/>
              </a:rPr>
              <a:t> are </a:t>
            </a:r>
            <a:r>
              <a:rPr lang="fr-FR" sz="1100" u="none" strike="noStrike" dirty="0" err="1">
                <a:effectLst/>
                <a:latin typeface="Calibri" panose="020F0502020204030204" pitchFamily="34" charset="0"/>
                <a:ea typeface="Times New Roman" panose="02020603050405020304" pitchFamily="18" charset="0"/>
              </a:rPr>
              <a:t>aware</a:t>
            </a:r>
            <a:r>
              <a:rPr lang="fr-FR" sz="1100" u="none" strike="noStrike" dirty="0">
                <a:effectLst/>
                <a:latin typeface="Calibri" panose="020F0502020204030204" pitchFamily="34" charset="0"/>
                <a:ea typeface="Times New Roman" panose="02020603050405020304" pitchFamily="18" charset="0"/>
              </a:rPr>
              <a:t> of </a:t>
            </a:r>
            <a:r>
              <a:rPr lang="fr-FR" sz="1100" u="none" strike="noStrike" dirty="0" err="1">
                <a:effectLst/>
                <a:latin typeface="Calibri" panose="020F0502020204030204" pitchFamily="34" charset="0"/>
                <a:ea typeface="Times New Roman" panose="02020603050405020304" pitchFamily="18" charset="0"/>
              </a:rPr>
              <a:t>any</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quotes</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that</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they</a:t>
            </a:r>
            <a:r>
              <a:rPr lang="fr-FR" sz="1100" u="none" strike="noStrike" dirty="0">
                <a:effectLst/>
                <a:latin typeface="Calibri" panose="020F0502020204030204" pitchFamily="34" charset="0"/>
                <a:ea typeface="Times New Roman" panose="02020603050405020304" pitchFamily="18" charset="0"/>
              </a:rPr>
              <a:t> are </a:t>
            </a:r>
            <a:r>
              <a:rPr lang="fr-FR" sz="1100" u="none" strike="noStrike" dirty="0" err="1">
                <a:effectLst/>
                <a:latin typeface="Calibri" panose="020F0502020204030204" pitchFamily="34" charset="0"/>
                <a:ea typeface="Times New Roman" panose="02020603050405020304" pitchFamily="18" charset="0"/>
              </a:rPr>
              <a:t>aware</a:t>
            </a:r>
            <a:r>
              <a:rPr lang="fr-FR" sz="1100" u="none" strike="noStrike" dirty="0">
                <a:effectLst/>
                <a:latin typeface="Calibri" panose="020F0502020204030204" pitchFamily="34" charset="0"/>
                <a:ea typeface="Times New Roman" panose="02020603050405020304" pitchFamily="18" charset="0"/>
              </a:rPr>
              <a:t> of </a:t>
            </a:r>
            <a:r>
              <a:rPr lang="fr-FR" sz="1100" u="none" strike="noStrike" dirty="0" err="1">
                <a:effectLst/>
                <a:latin typeface="Calibri" panose="020F0502020204030204" pitchFamily="34" charset="0"/>
                <a:ea typeface="Times New Roman" panose="02020603050405020304" pitchFamily="18" charset="0"/>
              </a:rPr>
              <a:t>that</a:t>
            </a:r>
            <a:r>
              <a:rPr lang="fr-FR" sz="1100" u="none" strike="noStrike" dirty="0">
                <a:effectLst/>
                <a:latin typeface="Calibri" panose="020F0502020204030204" pitchFamily="34" charset="0"/>
                <a:ea typeface="Times New Roman" panose="02020603050405020304" pitchFamily="18" charset="0"/>
              </a:rPr>
              <a:t> are </a:t>
            </a:r>
            <a:r>
              <a:rPr lang="fr-FR" sz="1100" u="none" strike="noStrike" dirty="0" err="1">
                <a:effectLst/>
                <a:latin typeface="Calibri" panose="020F0502020204030204" pitchFamily="34" charset="0"/>
                <a:ea typeface="Times New Roman" panose="02020603050405020304" pitchFamily="18" charset="0"/>
              </a:rPr>
              <a:t>related</a:t>
            </a:r>
            <a:r>
              <a:rPr lang="fr-FR" sz="1100" u="none" strike="noStrike" dirty="0">
                <a:effectLst/>
                <a:latin typeface="Calibri" panose="020F0502020204030204" pitchFamily="34" charset="0"/>
                <a:ea typeface="Times New Roman" panose="02020603050405020304" pitchFamily="18" charset="0"/>
              </a:rPr>
              <a:t> to the </a:t>
            </a:r>
            <a:r>
              <a:rPr lang="fr-FR" sz="1100" u="none" strike="noStrike" dirty="0" err="1">
                <a:effectLst/>
                <a:latin typeface="Calibri" panose="020F0502020204030204" pitchFamily="34" charset="0"/>
                <a:ea typeface="Times New Roman" panose="02020603050405020304" pitchFamily="18" charset="0"/>
              </a:rPr>
              <a:t>commitment</a:t>
            </a:r>
            <a:r>
              <a:rPr lang="fr-FR" sz="1100" u="none" strike="noStrike" dirty="0">
                <a:effectLst/>
                <a:latin typeface="Calibri" panose="020F0502020204030204" pitchFamily="34" charset="0"/>
                <a:ea typeface="Times New Roman" panose="02020603050405020304" pitchFamily="18" charset="0"/>
              </a:rPr>
              <a:t> in question.</a:t>
            </a:r>
            <a:endParaRPr lang="en-GB" sz="1100" u="none" strike="noStrike" dirty="0">
              <a:effectLst/>
              <a:latin typeface="Calibri" panose="020F0502020204030204" pitchFamily="34" charset="0"/>
              <a:ea typeface="Times New Roman" panose="02020603050405020304" pitchFamily="18" charset="0"/>
            </a:endParaRPr>
          </a:p>
          <a:p>
            <a:pPr marL="342900" lvl="0" indent="-342900">
              <a:lnSpc>
                <a:spcPct val="107000"/>
              </a:lnSpc>
              <a:spcAft>
                <a:spcPts val="500"/>
              </a:spcAft>
              <a:buFont typeface="Symbol" panose="05050102010706020507" pitchFamily="18" charset="2"/>
              <a:buChar char=""/>
            </a:pPr>
            <a:r>
              <a:rPr lang="fr-FR" sz="1100" u="none" strike="noStrike" dirty="0">
                <a:effectLst/>
                <a:latin typeface="Calibri" panose="020F0502020204030204" pitchFamily="34" charset="0"/>
                <a:ea typeface="Times New Roman" panose="02020603050405020304" pitchFamily="18" charset="0"/>
              </a:rPr>
              <a:t>Start </a:t>
            </a:r>
            <a:r>
              <a:rPr lang="fr-FR" sz="1100" u="none" strike="noStrike" dirty="0" err="1">
                <a:effectLst/>
                <a:latin typeface="Calibri" panose="020F0502020204030204" pitchFamily="34" charset="0"/>
                <a:ea typeface="Times New Roman" panose="02020603050405020304" pitchFamily="18" charset="0"/>
              </a:rPr>
              <a:t>with</a:t>
            </a:r>
            <a:r>
              <a:rPr lang="fr-FR" sz="1100" u="none" strike="noStrike" dirty="0">
                <a:effectLst/>
                <a:latin typeface="Calibri" panose="020F0502020204030204" pitchFamily="34" charset="0"/>
                <a:ea typeface="Times New Roman" panose="02020603050405020304" pitchFamily="18" charset="0"/>
              </a:rPr>
              <a:t> the </a:t>
            </a:r>
            <a:r>
              <a:rPr lang="fr-FR" sz="1100" u="none" strike="noStrike" dirty="0" err="1">
                <a:effectLst/>
                <a:latin typeface="Calibri" panose="020F0502020204030204" pitchFamily="34" charset="0"/>
                <a:ea typeface="Times New Roman" panose="02020603050405020304" pitchFamily="18" charset="0"/>
              </a:rPr>
              <a:t>quote</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provided</a:t>
            </a:r>
            <a:r>
              <a:rPr lang="fr-FR" sz="1100" u="none" strike="noStrike" dirty="0">
                <a:effectLst/>
                <a:latin typeface="Calibri" panose="020F0502020204030204" pitchFamily="34" charset="0"/>
                <a:ea typeface="Times New Roman" panose="02020603050405020304" pitchFamily="18" charset="0"/>
              </a:rPr>
              <a:t> in the slide: "</a:t>
            </a:r>
            <a:r>
              <a:rPr lang="en-US" sz="1100" u="none" strike="noStrike" dirty="0">
                <a:effectLst/>
                <a:latin typeface="Calibri" panose="020F0502020204030204" pitchFamily="34" charset="0"/>
                <a:ea typeface="Times New Roman" panose="02020603050405020304" pitchFamily="18" charset="0"/>
              </a:rPr>
              <a:t>The world of humanity is possessed of two wings - the male and the female. So long as these two wings are not equivalent in strength the bird will not fly. Until womankind reaches the same degree as man, until she enjoys the same arena of activity, extraordinary attainment for humanity will not be realized" ('</a:t>
            </a:r>
            <a:r>
              <a:rPr lang="en-US" sz="1100" u="none" strike="noStrike" dirty="0" err="1">
                <a:effectLst/>
                <a:latin typeface="Calibri" panose="020F0502020204030204" pitchFamily="34" charset="0"/>
                <a:ea typeface="Times New Roman" panose="02020603050405020304" pitchFamily="18" charset="0"/>
              </a:rPr>
              <a:t>Abdu'l</a:t>
            </a:r>
            <a:r>
              <a:rPr lang="en-US" sz="1100" u="none" strike="noStrike" dirty="0">
                <a:effectLst/>
                <a:latin typeface="Calibri" panose="020F0502020204030204" pitchFamily="34" charset="0"/>
                <a:ea typeface="Times New Roman" panose="02020603050405020304" pitchFamily="18" charset="0"/>
              </a:rPr>
              <a:t>-Baha)</a:t>
            </a:r>
            <a:endParaRPr lang="en-GB" sz="1100" u="none" strike="noStrike" dirty="0">
              <a:effectLst/>
              <a:latin typeface="Calibri" panose="020F0502020204030204" pitchFamily="34" charset="0"/>
              <a:ea typeface="Times New Roman" panose="02020603050405020304" pitchFamily="18" charset="0"/>
            </a:endParaRPr>
          </a:p>
          <a:p>
            <a:pPr marL="342900" lvl="0" indent="-342900">
              <a:lnSpc>
                <a:spcPct val="107000"/>
              </a:lnSpc>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rPr>
              <a:t>Other quotes that can be referred to are: </a:t>
            </a:r>
            <a:endParaRPr lang="en-GB" sz="1100" u="none" strike="noStrike" dirty="0">
              <a:effectLst/>
              <a:latin typeface="Calibri" panose="020F0502020204030204" pitchFamily="34" charset="0"/>
              <a:ea typeface="Times New Roman" panose="02020603050405020304" pitchFamily="18" charset="0"/>
            </a:endParaRPr>
          </a:p>
          <a:p>
            <a:pPr marL="742950" lvl="1" indent="-285750">
              <a:lnSpc>
                <a:spcPct val="107000"/>
              </a:lnSpc>
              <a:spcAft>
                <a:spcPts val="500"/>
              </a:spcAft>
              <a:buFont typeface="Courier New" panose="02070309020205020404" pitchFamily="49" charset="0"/>
              <a:buChar char="o"/>
            </a:pPr>
            <a:r>
              <a:rPr lang="fr-FR" sz="1100" dirty="0">
                <a:effectLst/>
                <a:latin typeface="Calibri" panose="020F0502020204030204" pitchFamily="34" charset="0"/>
                <a:ea typeface="Times New Roman" panose="02020603050405020304" pitchFamily="18" charset="0"/>
              </a:rPr>
              <a:t>"A man </a:t>
            </a:r>
            <a:r>
              <a:rPr lang="fr-FR" sz="1100" dirty="0" err="1">
                <a:effectLst/>
                <a:latin typeface="Calibri" panose="020F0502020204030204" pitchFamily="34" charset="0"/>
                <a:ea typeface="Times New Roman" panose="02020603050405020304" pitchFamily="18" charset="0"/>
              </a:rPr>
              <a:t>should</a:t>
            </a:r>
            <a:r>
              <a:rPr lang="fr-FR" sz="1100" dirty="0">
                <a:effectLst/>
                <a:latin typeface="Calibri" panose="020F0502020204030204" pitchFamily="34" charset="0"/>
                <a:ea typeface="Times New Roman" panose="02020603050405020304" pitchFamily="18" charset="0"/>
              </a:rPr>
              <a:t> respect </a:t>
            </a:r>
            <a:r>
              <a:rPr lang="fr-FR" sz="1100" dirty="0" err="1">
                <a:effectLst/>
                <a:latin typeface="Calibri" panose="020F0502020204030204" pitchFamily="34" charset="0"/>
                <a:ea typeface="Times New Roman" panose="02020603050405020304" pitchFamily="18" charset="0"/>
              </a:rPr>
              <a:t>his</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wife</a:t>
            </a:r>
            <a:r>
              <a:rPr lang="fr-FR" sz="1100" dirty="0">
                <a:effectLst/>
                <a:latin typeface="Calibri" panose="020F0502020204030204" pitchFamily="34" charset="0"/>
                <a:ea typeface="Times New Roman" panose="02020603050405020304" pitchFamily="18" charset="0"/>
              </a:rPr>
              <a:t> more </a:t>
            </a:r>
            <a:r>
              <a:rPr lang="fr-FR" sz="1100" dirty="0" err="1">
                <a:effectLst/>
                <a:latin typeface="Calibri" panose="020F0502020204030204" pitchFamily="34" charset="0"/>
                <a:ea typeface="Times New Roman" panose="02020603050405020304" pitchFamily="18" charset="0"/>
              </a:rPr>
              <a:t>than</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he</a:t>
            </a:r>
            <a:r>
              <a:rPr lang="fr-FR" sz="1100" dirty="0">
                <a:effectLst/>
                <a:latin typeface="Calibri" panose="020F0502020204030204" pitchFamily="34" charset="0"/>
                <a:ea typeface="Times New Roman" panose="02020603050405020304" pitchFamily="18" charset="0"/>
              </a:rPr>
              <a:t> respects </a:t>
            </a:r>
            <a:r>
              <a:rPr lang="fr-FR" sz="1100" dirty="0" err="1">
                <a:effectLst/>
                <a:latin typeface="Calibri" panose="020F0502020204030204" pitchFamily="34" charset="0"/>
                <a:ea typeface="Times New Roman" panose="02020603050405020304" pitchFamily="18" charset="0"/>
              </a:rPr>
              <a:t>himself</a:t>
            </a:r>
            <a:r>
              <a:rPr lang="fr-FR" sz="1100" dirty="0">
                <a:effectLst/>
                <a:latin typeface="Calibri" panose="020F0502020204030204" pitchFamily="34" charset="0"/>
                <a:ea typeface="Times New Roman" panose="02020603050405020304" pitchFamily="18" charset="0"/>
              </a:rPr>
              <a:t> and love </a:t>
            </a:r>
            <a:r>
              <a:rPr lang="fr-FR" sz="1100" dirty="0" err="1">
                <a:effectLst/>
                <a:latin typeface="Calibri" panose="020F0502020204030204" pitchFamily="34" charset="0"/>
                <a:ea typeface="Times New Roman" panose="02020603050405020304" pitchFamily="18" charset="0"/>
              </a:rPr>
              <a:t>her</a:t>
            </a:r>
            <a:r>
              <a:rPr lang="fr-FR" sz="1100" dirty="0">
                <a:effectLst/>
                <a:latin typeface="Calibri" panose="020F0502020204030204" pitchFamily="34" charset="0"/>
                <a:ea typeface="Times New Roman" panose="02020603050405020304" pitchFamily="18" charset="0"/>
              </a:rPr>
              <a:t> as </a:t>
            </a:r>
            <a:r>
              <a:rPr lang="fr-FR" sz="1100" dirty="0" err="1">
                <a:effectLst/>
                <a:latin typeface="Calibri" panose="020F0502020204030204" pitchFamily="34" charset="0"/>
                <a:ea typeface="Times New Roman" panose="02020603050405020304" pitchFamily="18" charset="0"/>
              </a:rPr>
              <a:t>much</a:t>
            </a:r>
            <a:r>
              <a:rPr lang="fr-FR" sz="1100" dirty="0">
                <a:effectLst/>
                <a:latin typeface="Calibri" panose="020F0502020204030204" pitchFamily="34" charset="0"/>
                <a:ea typeface="Times New Roman" panose="02020603050405020304" pitchFamily="18" charset="0"/>
              </a:rPr>
              <a:t> as </a:t>
            </a:r>
            <a:r>
              <a:rPr lang="fr-FR" sz="1100" dirty="0" err="1">
                <a:effectLst/>
                <a:latin typeface="Calibri" panose="020F0502020204030204" pitchFamily="34" charset="0"/>
                <a:ea typeface="Times New Roman" panose="02020603050405020304" pitchFamily="18" charset="0"/>
              </a:rPr>
              <a:t>he</a:t>
            </a:r>
            <a:r>
              <a:rPr lang="fr-FR" sz="1100" dirty="0">
                <a:effectLst/>
                <a:latin typeface="Calibri" panose="020F0502020204030204" pitchFamily="34" charset="0"/>
                <a:ea typeface="Times New Roman" panose="02020603050405020304" pitchFamily="18" charset="0"/>
              </a:rPr>
              <a:t> loves </a:t>
            </a:r>
            <a:r>
              <a:rPr lang="fr-FR" sz="1100" dirty="0" err="1">
                <a:effectLst/>
                <a:latin typeface="Calibri" panose="020F0502020204030204" pitchFamily="34" charset="0"/>
                <a:ea typeface="Times New Roman" panose="02020603050405020304" pitchFamily="18" charset="0"/>
              </a:rPr>
              <a:t>himself</a:t>
            </a:r>
            <a:r>
              <a:rPr lang="fr-FR" sz="1100" dirty="0">
                <a:effectLst/>
                <a:latin typeface="Calibri" panose="020F0502020204030204" pitchFamily="34" charset="0"/>
                <a:ea typeface="Times New Roman" panose="02020603050405020304" pitchFamily="18" charset="0"/>
              </a:rPr>
              <a:t>." (Talmud, </a:t>
            </a:r>
            <a:r>
              <a:rPr lang="fr-FR" sz="1100" dirty="0" err="1">
                <a:effectLst/>
                <a:latin typeface="Calibri" panose="020F0502020204030204" pitchFamily="34" charset="0"/>
                <a:ea typeface="Times New Roman" panose="02020603050405020304" pitchFamily="18" charset="0"/>
              </a:rPr>
              <a:t>Yebamot</a:t>
            </a:r>
            <a:r>
              <a:rPr lang="fr-FR" sz="1100" dirty="0">
                <a:effectLst/>
                <a:latin typeface="Calibri" panose="020F0502020204030204" pitchFamily="34" charset="0"/>
                <a:ea typeface="Times New Roman" panose="02020603050405020304" pitchFamily="18" charset="0"/>
              </a:rPr>
              <a:t>, 62,b)</a:t>
            </a:r>
            <a:endParaRPr lang="en-GB" sz="1100" dirty="0">
              <a:effectLst/>
              <a:latin typeface="Calibri" panose="020F0502020204030204" pitchFamily="34" charset="0"/>
              <a:ea typeface="Times New Roman" panose="02020603050405020304" pitchFamily="18" charset="0"/>
            </a:endParaRPr>
          </a:p>
          <a:p>
            <a:pPr marL="742950" lvl="1" indent="-285750">
              <a:lnSpc>
                <a:spcPct val="107000"/>
              </a:lnSpc>
              <a:spcAft>
                <a:spcPts val="500"/>
              </a:spcAft>
              <a:buFont typeface="Courier New" panose="02070309020205020404" pitchFamily="49" charset="0"/>
              <a:buChar char="o"/>
            </a:pPr>
            <a:r>
              <a:rPr lang="fr-FR" sz="1100" dirty="0">
                <a:effectLst/>
                <a:latin typeface="Calibri" panose="020F0502020204030204" pitchFamily="34" charset="0"/>
                <a:ea typeface="Times New Roman" panose="02020603050405020304" pitchFamily="18" charset="0"/>
              </a:rPr>
              <a:t>"Never </a:t>
            </a:r>
            <a:r>
              <a:rPr lang="fr-FR" sz="1100" dirty="0" err="1">
                <a:effectLst/>
                <a:latin typeface="Calibri" panose="020F0502020204030204" pitchFamily="34" charset="0"/>
                <a:ea typeface="Times New Roman" panose="02020603050405020304" pitchFamily="18" charset="0"/>
              </a:rPr>
              <a:t>will</a:t>
            </a:r>
            <a:r>
              <a:rPr lang="fr-FR" sz="1100" dirty="0">
                <a:effectLst/>
                <a:latin typeface="Calibri" panose="020F0502020204030204" pitchFamily="34" charset="0"/>
                <a:ea typeface="Times New Roman" panose="02020603050405020304" pitchFamily="18" charset="0"/>
              </a:rPr>
              <a:t> I </a:t>
            </a:r>
            <a:r>
              <a:rPr lang="fr-FR" sz="1100" dirty="0" err="1">
                <a:effectLst/>
                <a:latin typeface="Calibri" panose="020F0502020204030204" pitchFamily="34" charset="0"/>
                <a:ea typeface="Times New Roman" panose="02020603050405020304" pitchFamily="18" charset="0"/>
              </a:rPr>
              <a:t>allow</a:t>
            </a:r>
            <a:r>
              <a:rPr lang="fr-FR" sz="1100" dirty="0">
                <a:effectLst/>
                <a:latin typeface="Calibri" panose="020F0502020204030204" pitchFamily="34" charset="0"/>
                <a:ea typeface="Times New Roman" panose="02020603050405020304" pitchFamily="18" charset="0"/>
              </a:rPr>
              <a:t> to </a:t>
            </a:r>
            <a:r>
              <a:rPr lang="fr-FR" sz="1100" dirty="0" err="1">
                <a:effectLst/>
                <a:latin typeface="Calibri" panose="020F0502020204030204" pitchFamily="34" charset="0"/>
                <a:ea typeface="Times New Roman" panose="02020603050405020304" pitchFamily="18" charset="0"/>
              </a:rPr>
              <a:t>be</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lost</a:t>
            </a:r>
            <a:r>
              <a:rPr lang="fr-FR" sz="1100" dirty="0">
                <a:effectLst/>
                <a:latin typeface="Calibri" panose="020F0502020204030204" pitchFamily="34" charset="0"/>
                <a:ea typeface="Times New Roman" panose="02020603050405020304" pitchFamily="18" charset="0"/>
              </a:rPr>
              <a:t> the </a:t>
            </a:r>
            <a:r>
              <a:rPr lang="fr-FR" sz="1100" dirty="0" err="1">
                <a:effectLst/>
                <a:latin typeface="Calibri" panose="020F0502020204030204" pitchFamily="34" charset="0"/>
                <a:ea typeface="Times New Roman" panose="02020603050405020304" pitchFamily="18" charset="0"/>
              </a:rPr>
              <a:t>work</a:t>
            </a:r>
            <a:r>
              <a:rPr lang="fr-FR" sz="1100" dirty="0">
                <a:effectLst/>
                <a:latin typeface="Calibri" panose="020F0502020204030204" pitchFamily="34" charset="0"/>
                <a:ea typeface="Times New Roman" panose="02020603050405020304" pitchFamily="18" charset="0"/>
              </a:rPr>
              <a:t> of </a:t>
            </a:r>
            <a:r>
              <a:rPr lang="fr-FR" sz="1100" dirty="0" err="1">
                <a:effectLst/>
                <a:latin typeface="Calibri" panose="020F0502020204030204" pitchFamily="34" charset="0"/>
                <a:ea typeface="Times New Roman" panose="02020603050405020304" pitchFamily="18" charset="0"/>
              </a:rPr>
              <a:t>anyone</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among</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you</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whether</a:t>
            </a:r>
            <a:r>
              <a:rPr lang="fr-FR" sz="1100" dirty="0">
                <a:effectLst/>
                <a:latin typeface="Calibri" panose="020F0502020204030204" pitchFamily="34" charset="0"/>
                <a:ea typeface="Times New Roman" panose="02020603050405020304" pitchFamily="18" charset="0"/>
              </a:rPr>
              <a:t> male or </a:t>
            </a:r>
            <a:r>
              <a:rPr lang="fr-FR" sz="1100" dirty="0" err="1">
                <a:effectLst/>
                <a:latin typeface="Calibri" panose="020F0502020204030204" pitchFamily="34" charset="0"/>
                <a:ea typeface="Times New Roman" panose="02020603050405020304" pitchFamily="18" charset="0"/>
              </a:rPr>
              <a:t>female</a:t>
            </a:r>
            <a:r>
              <a:rPr lang="fr-FR" sz="1100" dirty="0">
                <a:effectLst/>
                <a:latin typeface="Calibri" panose="020F0502020204030204" pitchFamily="34" charset="0"/>
                <a:ea typeface="Times New Roman" panose="02020603050405020304" pitchFamily="18" charset="0"/>
              </a:rPr>
              <a:t>; for </a:t>
            </a:r>
            <a:r>
              <a:rPr lang="fr-FR" sz="1100" dirty="0" err="1">
                <a:effectLst/>
                <a:latin typeface="Calibri" panose="020F0502020204030204" pitchFamily="34" charset="0"/>
                <a:ea typeface="Times New Roman" panose="02020603050405020304" pitchFamily="18" charset="0"/>
              </a:rPr>
              <a:t>you</a:t>
            </a:r>
            <a:r>
              <a:rPr lang="fr-FR" sz="1100" dirty="0">
                <a:effectLst/>
                <a:latin typeface="Calibri" panose="020F0502020204030204" pitchFamily="34" charset="0"/>
                <a:ea typeface="Times New Roman" panose="02020603050405020304" pitchFamily="18" charset="0"/>
              </a:rPr>
              <a:t> are of one </a:t>
            </a:r>
            <a:r>
              <a:rPr lang="fr-FR" sz="1100" dirty="0" err="1">
                <a:effectLst/>
                <a:latin typeface="Calibri" panose="020F0502020204030204" pitchFamily="34" charset="0"/>
                <a:ea typeface="Times New Roman" panose="02020603050405020304" pitchFamily="18" charset="0"/>
              </a:rPr>
              <a:t>another</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Qur'an</a:t>
            </a:r>
            <a:r>
              <a:rPr lang="fr-FR" sz="1100" dirty="0">
                <a:effectLst/>
                <a:latin typeface="Calibri" panose="020F0502020204030204" pitchFamily="34" charset="0"/>
                <a:ea typeface="Times New Roman" panose="02020603050405020304" pitchFamily="18" charset="0"/>
              </a:rPr>
              <a:t> 3, 195)</a:t>
            </a:r>
            <a:endParaRPr lang="en-GB" sz="1100" dirty="0">
              <a:effectLst/>
              <a:latin typeface="Calibri" panose="020F0502020204030204" pitchFamily="34" charset="0"/>
              <a:ea typeface="Times New Roman" panose="02020603050405020304" pitchFamily="18" charset="0"/>
            </a:endParaRPr>
          </a:p>
          <a:p>
            <a:pPr marL="742950" lvl="1" indent="-285750">
              <a:lnSpc>
                <a:spcPct val="107000"/>
              </a:lnSpc>
              <a:spcAft>
                <a:spcPts val="500"/>
              </a:spcAft>
              <a:buFont typeface="Courier New" panose="02070309020205020404" pitchFamily="49" charset="0"/>
              <a:buChar char="o"/>
            </a:pPr>
            <a:r>
              <a:rPr lang="fr-FR" sz="1100" dirty="0">
                <a:effectLst/>
                <a:latin typeface="Calibri" panose="020F0502020204030204" pitchFamily="34" charset="0"/>
                <a:ea typeface="Times New Roman" panose="02020603050405020304" pitchFamily="18" charset="0"/>
              </a:rPr>
              <a:t>"In the image of </a:t>
            </a:r>
            <a:r>
              <a:rPr lang="fr-FR" sz="1100" dirty="0" err="1">
                <a:effectLst/>
                <a:latin typeface="Calibri" panose="020F0502020204030204" pitchFamily="34" charset="0"/>
                <a:ea typeface="Times New Roman" panose="02020603050405020304" pitchFamily="18" charset="0"/>
              </a:rPr>
              <a:t>God</a:t>
            </a:r>
            <a:r>
              <a:rPr lang="fr-FR" sz="1100" dirty="0">
                <a:effectLst/>
                <a:latin typeface="Calibri" panose="020F0502020204030204" pitchFamily="34" charset="0"/>
                <a:ea typeface="Times New Roman" panose="02020603050405020304" pitchFamily="18" charset="0"/>
              </a:rPr>
              <a:t> He </a:t>
            </a:r>
            <a:r>
              <a:rPr lang="fr-FR" sz="1100" dirty="0" err="1">
                <a:effectLst/>
                <a:latin typeface="Calibri" panose="020F0502020204030204" pitchFamily="34" charset="0"/>
                <a:ea typeface="Times New Roman" panose="02020603050405020304" pitchFamily="18" charset="0"/>
              </a:rPr>
              <a:t>created</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him</a:t>
            </a:r>
            <a:r>
              <a:rPr lang="fr-FR" sz="1100" dirty="0">
                <a:effectLst/>
                <a:latin typeface="Calibri" panose="020F0502020204030204" pitchFamily="34" charset="0"/>
                <a:ea typeface="Times New Roman" panose="02020603050405020304" pitchFamily="18" charset="0"/>
              </a:rPr>
              <a:t> male and </a:t>
            </a:r>
            <a:r>
              <a:rPr lang="fr-FR" sz="1100" dirty="0" err="1">
                <a:effectLst/>
                <a:latin typeface="Calibri" panose="020F0502020204030204" pitchFamily="34" charset="0"/>
                <a:ea typeface="Times New Roman" panose="02020603050405020304" pitchFamily="18" charset="0"/>
              </a:rPr>
              <a:t>female</a:t>
            </a:r>
            <a:r>
              <a:rPr lang="fr-FR" sz="1100" dirty="0">
                <a:effectLst/>
                <a:latin typeface="Calibri" panose="020F0502020204030204" pitchFamily="34" charset="0"/>
                <a:ea typeface="Times New Roman" panose="02020603050405020304" pitchFamily="18" charset="0"/>
              </a:rPr>
              <a:t>. He </a:t>
            </a:r>
            <a:r>
              <a:rPr lang="fr-FR" sz="1100" dirty="0" err="1">
                <a:effectLst/>
                <a:latin typeface="Calibri" panose="020F0502020204030204" pitchFamily="34" charset="0"/>
                <a:ea typeface="Times New Roman" panose="02020603050405020304" pitchFamily="18" charset="0"/>
              </a:rPr>
              <a:t>created</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them</a:t>
            </a:r>
            <a:r>
              <a:rPr lang="fr-FR" sz="1100" dirty="0">
                <a:effectLst/>
                <a:latin typeface="Calibri" panose="020F0502020204030204" pitchFamily="34" charset="0"/>
                <a:ea typeface="Times New Roman" panose="02020603050405020304" pitchFamily="18" charset="0"/>
              </a:rPr>
              <a:t>." (Genesis 1, 27) </a:t>
            </a:r>
            <a:endParaRPr lang="en-GB" sz="1100" dirty="0">
              <a:effectLst/>
              <a:latin typeface="Calibri" panose="020F0502020204030204" pitchFamily="34" charset="0"/>
              <a:ea typeface="Times New Roman" panose="02020603050405020304" pitchFamily="18" charset="0"/>
            </a:endParaRPr>
          </a:p>
          <a:p>
            <a:pPr marL="742950" lvl="1" indent="-285750">
              <a:lnSpc>
                <a:spcPct val="107000"/>
              </a:lnSpc>
              <a:spcAft>
                <a:spcPts val="500"/>
              </a:spcAft>
              <a:buFont typeface="Courier New" panose="02070309020205020404" pitchFamily="49" charset="0"/>
              <a:buChar char="o"/>
            </a:pPr>
            <a:r>
              <a:rPr lang="fr-FR" sz="1100" dirty="0">
                <a:effectLst/>
                <a:latin typeface="Calibri" panose="020F0502020204030204" pitchFamily="34" charset="0"/>
                <a:ea typeface="Times New Roman" panose="02020603050405020304" pitchFamily="18" charset="0"/>
              </a:rPr>
              <a:t>"It </a:t>
            </a:r>
            <a:r>
              <a:rPr lang="fr-FR" sz="1100" dirty="0" err="1">
                <a:effectLst/>
                <a:latin typeface="Calibri" panose="020F0502020204030204" pitchFamily="34" charset="0"/>
                <a:ea typeface="Times New Roman" panose="02020603050405020304" pitchFamily="18" charset="0"/>
              </a:rPr>
              <a:t>is</a:t>
            </a:r>
            <a:r>
              <a:rPr lang="fr-FR" sz="1100" dirty="0">
                <a:effectLst/>
                <a:latin typeface="Calibri" panose="020F0502020204030204" pitchFamily="34" charset="0"/>
                <a:ea typeface="Times New Roman" panose="02020603050405020304" pitchFamily="18" charset="0"/>
              </a:rPr>
              <a:t> a </a:t>
            </a:r>
            <a:r>
              <a:rPr lang="fr-FR" sz="1100" dirty="0" err="1">
                <a:effectLst/>
                <a:latin typeface="Calibri" panose="020F0502020204030204" pitchFamily="34" charset="0"/>
                <a:ea typeface="Times New Roman" panose="02020603050405020304" pitchFamily="18" charset="0"/>
              </a:rPr>
              <a:t>woman</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who</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is</a:t>
            </a:r>
            <a:r>
              <a:rPr lang="fr-FR" sz="1100" dirty="0">
                <a:effectLst/>
                <a:latin typeface="Calibri" panose="020F0502020204030204" pitchFamily="34" charset="0"/>
                <a:ea typeface="Times New Roman" panose="02020603050405020304" pitchFamily="18" charset="0"/>
              </a:rPr>
              <a:t> a </a:t>
            </a:r>
            <a:r>
              <a:rPr lang="fr-FR" sz="1100" dirty="0" err="1">
                <a:effectLst/>
                <a:latin typeface="Calibri" panose="020F0502020204030204" pitchFamily="34" charset="0"/>
                <a:ea typeface="Times New Roman" panose="02020603050405020304" pitchFamily="18" charset="0"/>
              </a:rPr>
              <a:t>friend</a:t>
            </a:r>
            <a:r>
              <a:rPr lang="fr-FR" sz="1100" dirty="0">
                <a:effectLst/>
                <a:latin typeface="Calibri" panose="020F0502020204030204" pitchFamily="34" charset="0"/>
                <a:ea typeface="Times New Roman" panose="02020603050405020304" pitchFamily="18" charset="0"/>
              </a:rPr>
              <a:t> and </a:t>
            </a:r>
            <a:r>
              <a:rPr lang="fr-FR" sz="1100" dirty="0" err="1">
                <a:effectLst/>
                <a:latin typeface="Calibri" panose="020F0502020204030204" pitchFamily="34" charset="0"/>
                <a:ea typeface="Times New Roman" panose="02020603050405020304" pitchFamily="18" charset="0"/>
              </a:rPr>
              <a:t>partner</a:t>
            </a:r>
            <a:r>
              <a:rPr lang="fr-FR" sz="1100" dirty="0">
                <a:effectLst/>
                <a:latin typeface="Calibri" panose="020F0502020204030204" pitchFamily="34" charset="0"/>
                <a:ea typeface="Times New Roman" panose="02020603050405020304" pitchFamily="18" charset="0"/>
              </a:rPr>
              <a:t> for life. It </a:t>
            </a:r>
            <a:r>
              <a:rPr lang="fr-FR" sz="1100" dirty="0" err="1">
                <a:effectLst/>
                <a:latin typeface="Calibri" panose="020F0502020204030204" pitchFamily="34" charset="0"/>
                <a:ea typeface="Times New Roman" panose="02020603050405020304" pitchFamily="18" charset="0"/>
              </a:rPr>
              <a:t>is</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woman</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who</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keeps</a:t>
            </a:r>
            <a:r>
              <a:rPr lang="fr-FR" sz="1100" dirty="0">
                <a:effectLst/>
                <a:latin typeface="Calibri" panose="020F0502020204030204" pitchFamily="34" charset="0"/>
                <a:ea typeface="Times New Roman" panose="02020603050405020304" pitchFamily="18" charset="0"/>
              </a:rPr>
              <a:t> the race </a:t>
            </a:r>
            <a:r>
              <a:rPr lang="fr-FR" sz="1100" dirty="0" err="1">
                <a:effectLst/>
                <a:latin typeface="Calibri" panose="020F0502020204030204" pitchFamily="34" charset="0"/>
                <a:ea typeface="Times New Roman" panose="02020603050405020304" pitchFamily="18" charset="0"/>
              </a:rPr>
              <a:t>going</a:t>
            </a:r>
            <a:r>
              <a:rPr lang="fr-FR" sz="1100" dirty="0">
                <a:effectLst/>
                <a:latin typeface="Calibri" panose="020F0502020204030204" pitchFamily="34" charset="0"/>
                <a:ea typeface="Times New Roman" panose="02020603050405020304" pitchFamily="18" charset="0"/>
              </a:rPr>
              <a:t>. How </a:t>
            </a:r>
            <a:r>
              <a:rPr lang="fr-FR" sz="1100" dirty="0" err="1">
                <a:effectLst/>
                <a:latin typeface="Calibri" panose="020F0502020204030204" pitchFamily="34" charset="0"/>
                <a:ea typeface="Times New Roman" panose="02020603050405020304" pitchFamily="18" charset="0"/>
              </a:rPr>
              <a:t>may</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we</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think</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low</a:t>
            </a:r>
            <a:r>
              <a:rPr lang="fr-FR" sz="1100" dirty="0">
                <a:effectLst/>
                <a:latin typeface="Calibri" panose="020F0502020204030204" pitchFamily="34" charset="0"/>
                <a:ea typeface="Times New Roman" panose="02020603050405020304" pitchFamily="18" charset="0"/>
              </a:rPr>
              <a:t> of </a:t>
            </a:r>
            <a:r>
              <a:rPr lang="fr-FR" sz="1100" dirty="0" err="1">
                <a:effectLst/>
                <a:latin typeface="Calibri" panose="020F0502020204030204" pitchFamily="34" charset="0"/>
                <a:ea typeface="Times New Roman" panose="02020603050405020304" pitchFamily="18" charset="0"/>
              </a:rPr>
              <a:t>her</a:t>
            </a:r>
            <a:r>
              <a:rPr lang="fr-FR" sz="1100" dirty="0">
                <a:effectLst/>
                <a:latin typeface="Calibri" panose="020F0502020204030204" pitchFamily="34" charset="0"/>
                <a:ea typeface="Times New Roman" panose="02020603050405020304" pitchFamily="18" charset="0"/>
              </a:rPr>
              <a:t> of </a:t>
            </a:r>
            <a:r>
              <a:rPr lang="fr-FR" sz="1100" dirty="0" err="1">
                <a:effectLst/>
                <a:latin typeface="Calibri" panose="020F0502020204030204" pitchFamily="34" charset="0"/>
                <a:ea typeface="Times New Roman" panose="02020603050405020304" pitchFamily="18" charset="0"/>
              </a:rPr>
              <a:t>whom</a:t>
            </a:r>
            <a:r>
              <a:rPr lang="fr-FR" sz="1100" dirty="0">
                <a:effectLst/>
                <a:latin typeface="Calibri" panose="020F0502020204030204" pitchFamily="34" charset="0"/>
                <a:ea typeface="Times New Roman" panose="02020603050405020304" pitchFamily="18" charset="0"/>
              </a:rPr>
              <a:t> are </a:t>
            </a:r>
            <a:r>
              <a:rPr lang="fr-FR" sz="1100" dirty="0" err="1">
                <a:effectLst/>
                <a:latin typeface="Calibri" panose="020F0502020204030204" pitchFamily="34" charset="0"/>
                <a:ea typeface="Times New Roman" panose="02020603050405020304" pitchFamily="18" charset="0"/>
              </a:rPr>
              <a:t>born</a:t>
            </a:r>
            <a:r>
              <a:rPr lang="fr-FR" sz="1100" dirty="0">
                <a:effectLst/>
                <a:latin typeface="Calibri" panose="020F0502020204030204" pitchFamily="34" charset="0"/>
                <a:ea typeface="Times New Roman" panose="02020603050405020304" pitchFamily="18" charset="0"/>
              </a:rPr>
              <a:t> the </a:t>
            </a:r>
            <a:r>
              <a:rPr lang="fr-FR" sz="1100" dirty="0" err="1">
                <a:effectLst/>
                <a:latin typeface="Calibri" panose="020F0502020204030204" pitchFamily="34" charset="0"/>
                <a:ea typeface="Times New Roman" panose="02020603050405020304" pitchFamily="18" charset="0"/>
              </a:rPr>
              <a:t>greatest</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From</a:t>
            </a:r>
            <a:r>
              <a:rPr lang="fr-FR" sz="1100" dirty="0">
                <a:effectLst/>
                <a:latin typeface="Calibri" panose="020F0502020204030204" pitchFamily="34" charset="0"/>
                <a:ea typeface="Times New Roman" panose="02020603050405020304" pitchFamily="18" charset="0"/>
              </a:rPr>
              <a:t> a </a:t>
            </a:r>
            <a:r>
              <a:rPr lang="fr-FR" sz="1100" dirty="0" err="1">
                <a:effectLst/>
                <a:latin typeface="Calibri" panose="020F0502020204030204" pitchFamily="34" charset="0"/>
                <a:ea typeface="Times New Roman" panose="02020603050405020304" pitchFamily="18" charset="0"/>
              </a:rPr>
              <a:t>woman</a:t>
            </a:r>
            <a:r>
              <a:rPr lang="fr-FR" sz="1100" dirty="0">
                <a:effectLst/>
                <a:latin typeface="Calibri" panose="020F0502020204030204" pitchFamily="34" charset="0"/>
                <a:ea typeface="Times New Roman" panose="02020603050405020304" pitchFamily="18" charset="0"/>
              </a:rPr>
              <a:t> a </a:t>
            </a:r>
            <a:r>
              <a:rPr lang="fr-FR" sz="1100" dirty="0" err="1">
                <a:effectLst/>
                <a:latin typeface="Calibri" panose="020F0502020204030204" pitchFamily="34" charset="0"/>
                <a:ea typeface="Times New Roman" panose="02020603050405020304" pitchFamily="18" charset="0"/>
              </a:rPr>
              <a:t>woman</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is</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born</a:t>
            </a:r>
            <a:r>
              <a:rPr lang="fr-FR" sz="1100" dirty="0">
                <a:effectLst/>
                <a:latin typeface="Calibri" panose="020F0502020204030204" pitchFamily="34" charset="0"/>
                <a:ea typeface="Times New Roman" panose="02020603050405020304" pitchFamily="18" charset="0"/>
              </a:rPr>
              <a:t>: none </a:t>
            </a:r>
            <a:r>
              <a:rPr lang="fr-FR" sz="1100" dirty="0" err="1">
                <a:effectLst/>
                <a:latin typeface="Calibri" panose="020F0502020204030204" pitchFamily="34" charset="0"/>
                <a:ea typeface="Times New Roman" panose="02020603050405020304" pitchFamily="18" charset="0"/>
              </a:rPr>
              <a:t>may</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exist</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without</a:t>
            </a:r>
            <a:r>
              <a:rPr lang="fr-FR" sz="1100" dirty="0">
                <a:effectLst/>
                <a:latin typeface="Calibri" panose="020F0502020204030204" pitchFamily="34" charset="0"/>
                <a:ea typeface="Times New Roman" panose="02020603050405020304" pitchFamily="18" charset="0"/>
              </a:rPr>
              <a:t> a </a:t>
            </a:r>
            <a:r>
              <a:rPr lang="fr-FR" sz="1100" dirty="0" err="1">
                <a:effectLst/>
                <a:latin typeface="Calibri" panose="020F0502020204030204" pitchFamily="34" charset="0"/>
                <a:ea typeface="Times New Roman" panose="02020603050405020304" pitchFamily="18" charset="0"/>
              </a:rPr>
              <a:t>woman</a:t>
            </a:r>
            <a:r>
              <a:rPr lang="fr-FR" sz="1100" dirty="0">
                <a:effectLst/>
                <a:latin typeface="Calibri" panose="020F0502020204030204" pitchFamily="34" charset="0"/>
                <a:ea typeface="Times New Roman" panose="02020603050405020304" pitchFamily="18" charset="0"/>
              </a:rPr>
              <a:t>." (Guru Granth Sahib, p. 473)</a:t>
            </a:r>
            <a:endParaRPr lang="en-GB" sz="1100" dirty="0">
              <a:effectLst/>
              <a:latin typeface="Calibri" panose="020F0502020204030204" pitchFamily="34" charset="0"/>
              <a:ea typeface="Times New Roman" panose="02020603050405020304" pitchFamily="18" charset="0"/>
            </a:endParaRPr>
          </a:p>
          <a:p>
            <a:pPr marL="180340" indent="-180340">
              <a:lnSpc>
                <a:spcPct val="107000"/>
              </a:lnSpc>
              <a:spcAft>
                <a:spcPts val="500"/>
              </a:spcAft>
            </a:pPr>
            <a:r>
              <a:rPr lang="en-GB" sz="1100" dirty="0">
                <a:effectLst/>
                <a:latin typeface="Calibri" panose="020F0502020204030204" pitchFamily="34" charset="0"/>
                <a:ea typeface="Times New Roman" panose="02020603050405020304" pitchFamily="18" charset="0"/>
              </a:rPr>
              <a:t> </a:t>
            </a:r>
          </a:p>
          <a:p>
            <a:pPr marL="0" lvl="0" indent="0" algn="just">
              <a:lnSpc>
                <a:spcPct val="107000"/>
              </a:lnSpc>
              <a:spcAft>
                <a:spcPts val="500"/>
              </a:spcAft>
              <a:buFont typeface="+mj-lt"/>
              <a:buNone/>
            </a:pPr>
            <a:r>
              <a:rPr lang="en-US" sz="1200" b="1" dirty="0">
                <a:effectLst/>
                <a:latin typeface="Calibri" panose="020F0502020204030204" pitchFamily="34" charset="0"/>
                <a:ea typeface="Times New Roman" panose="02020603050405020304" pitchFamily="18" charset="0"/>
                <a:cs typeface="Calibri" panose="020F0502020204030204" pitchFamily="34" charset="0"/>
              </a:rPr>
              <a:t>(ii) Sharing with the larger group (5 minutes)</a:t>
            </a:r>
            <a:endParaRPr lang="en-GB" sz="12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tabLst>
                <a:tab pos="228600" algn="l"/>
              </a:tabLst>
            </a:pPr>
            <a:r>
              <a:rPr lang="en-US" sz="1100" u="none" strike="noStrike" dirty="0">
                <a:effectLst/>
                <a:latin typeface="Calibri" panose="020F0502020204030204" pitchFamily="34" charset="0"/>
                <a:ea typeface="Times New Roman" panose="02020603050405020304" pitchFamily="18" charset="0"/>
              </a:rPr>
              <a:t>Ask participants from each group to share their quotes and briefly explain why they chose them. </a:t>
            </a:r>
            <a:endParaRPr lang="en-GB" sz="1200" u="none" strike="noStrike" dirty="0">
              <a:effectLst/>
              <a:latin typeface="Times New Roman" panose="02020603050405020304" pitchFamily="18"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tabLst>
                <a:tab pos="228600" algn="l"/>
              </a:tabLst>
            </a:pPr>
            <a:r>
              <a:rPr lang="en-US" sz="1100" u="none" strike="noStrike" dirty="0">
                <a:effectLst/>
                <a:latin typeface="Calibri" panose="020F0502020204030204" pitchFamily="34" charset="0"/>
                <a:ea typeface="Times New Roman" panose="02020603050405020304" pitchFamily="18" charset="0"/>
              </a:rPr>
              <a:t>Write down the quotes on a poster board or flip chart so everyone can see them.</a:t>
            </a:r>
            <a:endParaRPr lang="en-GB" sz="1200" u="none" strike="noStrike" dirty="0">
              <a:effectLst/>
              <a:latin typeface="Times New Roman" panose="02020603050405020304" pitchFamily="18" charset="0"/>
              <a:ea typeface="Times New Roman" panose="02020603050405020304" pitchFamily="18" charset="0"/>
            </a:endParaRPr>
          </a:p>
          <a:p>
            <a:endParaRPr lang="en-US" dirty="0">
              <a:cs typeface="Calibri"/>
            </a:endParaRPr>
          </a:p>
        </p:txBody>
      </p:sp>
      <p:sp>
        <p:nvSpPr>
          <p:cNvPr id="4" name="Slide Number Placeholder 3"/>
          <p:cNvSpPr>
            <a:spLocks noGrp="1"/>
          </p:cNvSpPr>
          <p:nvPr>
            <p:ph type="sldNum" sz="quarter" idx="5"/>
          </p:nvPr>
        </p:nvSpPr>
        <p:spPr/>
        <p:txBody>
          <a:bodyPr/>
          <a:lstStyle/>
          <a:p>
            <a:fld id="{BEFB306E-FB07-4F21-94D5-AFAB49FF25F4}" type="slidenum">
              <a:rPr lang="en-US" smtClean="0"/>
              <a:t>12</a:t>
            </a:fld>
            <a:endParaRPr lang="en-US"/>
          </a:p>
        </p:txBody>
      </p:sp>
    </p:spTree>
    <p:extLst>
      <p:ext uri="{BB962C8B-B14F-4D97-AF65-F5344CB8AC3E}">
        <p14:creationId xmlns:p14="http://schemas.microsoft.com/office/powerpoint/2010/main" val="1682677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500"/>
              </a:spcAft>
              <a:buFont typeface="Symbol" panose="05050102010706020507" pitchFamily="18" charset="2"/>
              <a:buChar char=""/>
            </a:pPr>
            <a:r>
              <a:rPr lang="fr-FR" sz="1100" u="none" strike="noStrike" dirty="0">
                <a:effectLst/>
                <a:latin typeface="Calibri" panose="020F0502020204030204" pitchFamily="34" charset="0"/>
                <a:ea typeface="Times New Roman" panose="02020603050405020304" pitchFamily="18" charset="0"/>
              </a:rPr>
              <a:t>This </a:t>
            </a:r>
            <a:r>
              <a:rPr lang="fr-FR" sz="1100" u="none" strike="noStrike" dirty="0" err="1">
                <a:effectLst/>
                <a:latin typeface="Calibri" panose="020F0502020204030204" pitchFamily="34" charset="0"/>
                <a:ea typeface="Times New Roman" panose="02020603050405020304" pitchFamily="18" charset="0"/>
              </a:rPr>
              <a:t>activity</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should</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be</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done</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with</a:t>
            </a:r>
            <a:r>
              <a:rPr lang="fr-FR" sz="1100" u="none" strike="noStrike" dirty="0">
                <a:effectLst/>
                <a:latin typeface="Calibri" panose="020F0502020204030204" pitchFamily="34" charset="0"/>
                <a:ea typeface="Times New Roman" panose="02020603050405020304" pitchFamily="18" charset="0"/>
              </a:rPr>
              <a:t> the </a:t>
            </a:r>
            <a:r>
              <a:rPr lang="fr-FR" sz="1100" u="none" strike="noStrike" dirty="0" err="1">
                <a:effectLst/>
                <a:latin typeface="Calibri" panose="020F0502020204030204" pitchFamily="34" charset="0"/>
                <a:ea typeface="Times New Roman" panose="02020603050405020304" pitchFamily="18" charset="0"/>
              </a:rPr>
              <a:t>whole</a:t>
            </a:r>
            <a:r>
              <a:rPr lang="fr-FR" sz="1100" u="none" strike="noStrike" dirty="0">
                <a:effectLst/>
                <a:latin typeface="Calibri" panose="020F0502020204030204" pitchFamily="34" charset="0"/>
                <a:ea typeface="Times New Roman" panose="02020603050405020304" pitchFamily="18" charset="0"/>
              </a:rPr>
              <a:t> group and </a:t>
            </a:r>
            <a:r>
              <a:rPr lang="fr-FR" sz="1100" u="none" strike="noStrike" dirty="0" err="1">
                <a:effectLst/>
                <a:latin typeface="Calibri" panose="020F0502020204030204" pitchFamily="34" charset="0"/>
                <a:ea typeface="Times New Roman" panose="02020603050405020304" pitchFamily="18" charset="0"/>
              </a:rPr>
              <a:t>should</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take</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around</a:t>
            </a:r>
            <a:r>
              <a:rPr lang="fr-FR" sz="1100" u="none" strike="noStrike" dirty="0">
                <a:effectLst/>
                <a:latin typeface="Calibri" panose="020F0502020204030204" pitchFamily="34" charset="0"/>
                <a:ea typeface="Times New Roman" panose="02020603050405020304" pitchFamily="18" charset="0"/>
              </a:rPr>
              <a:t> 20 minutes. </a:t>
            </a:r>
            <a:r>
              <a:rPr lang="fr-FR" sz="1100" u="none" strike="noStrike" dirty="0" err="1">
                <a:effectLst/>
                <a:latin typeface="Calibri" panose="020F0502020204030204" pitchFamily="34" charset="0"/>
                <a:ea typeface="Times New Roman" panose="02020603050405020304" pitchFamily="18" charset="0"/>
              </a:rPr>
              <a:t>Here</a:t>
            </a:r>
            <a:r>
              <a:rPr lang="fr-FR" sz="1100" u="none" strike="noStrike" dirty="0">
                <a:effectLst/>
                <a:latin typeface="Calibri" panose="020F0502020204030204" pitchFamily="34" charset="0"/>
                <a:ea typeface="Times New Roman" panose="02020603050405020304" pitchFamily="18" charset="0"/>
              </a:rPr>
              <a:t>, participants are </a:t>
            </a:r>
            <a:r>
              <a:rPr lang="fr-FR" sz="1100" u="none" strike="noStrike" dirty="0" err="1">
                <a:effectLst/>
                <a:latin typeface="Calibri" panose="020F0502020204030204" pitchFamily="34" charset="0"/>
                <a:ea typeface="Times New Roman" panose="02020603050405020304" pitchFamily="18" charset="0"/>
              </a:rPr>
              <a:t>encouraged</a:t>
            </a:r>
            <a:r>
              <a:rPr lang="fr-FR" sz="1100" u="none" strike="noStrike" dirty="0">
                <a:effectLst/>
                <a:latin typeface="Calibri" panose="020F0502020204030204" pitchFamily="34" charset="0"/>
                <a:ea typeface="Times New Roman" panose="02020603050405020304" pitchFamily="18" charset="0"/>
              </a:rPr>
              <a:t> to </a:t>
            </a:r>
            <a:r>
              <a:rPr lang="fr-FR" sz="1100" u="none" strike="noStrike" dirty="0" err="1">
                <a:effectLst/>
                <a:latin typeface="Calibri" panose="020F0502020204030204" pitchFamily="34" charset="0"/>
                <a:ea typeface="Times New Roman" panose="02020603050405020304" pitchFamily="18" charset="0"/>
              </a:rPr>
              <a:t>discuss</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their</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own</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personal</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experiences</a:t>
            </a:r>
            <a:r>
              <a:rPr lang="fr-FR" sz="1100" u="none" strike="noStrike" dirty="0">
                <a:effectLst/>
                <a:latin typeface="Calibri" panose="020F0502020204030204" pitchFamily="34" charset="0"/>
                <a:ea typeface="Times New Roman" panose="02020603050405020304" pitchFamily="18" charset="0"/>
              </a:rPr>
              <a:t> in </a:t>
            </a:r>
            <a:r>
              <a:rPr lang="fr-FR" sz="1100" u="none" strike="noStrike" dirty="0" err="1">
                <a:effectLst/>
                <a:latin typeface="Calibri" panose="020F0502020204030204" pitchFamily="34" charset="0"/>
                <a:ea typeface="Times New Roman" panose="02020603050405020304" pitchFamily="18" charset="0"/>
              </a:rPr>
              <a:t>upholding</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this</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commitment</a:t>
            </a:r>
            <a:r>
              <a:rPr lang="fr-FR" sz="1100" u="none" strike="noStrike" dirty="0">
                <a:effectLst/>
                <a:latin typeface="Calibri" panose="020F0502020204030204" pitchFamily="34" charset="0"/>
                <a:ea typeface="Times New Roman" panose="02020603050405020304" pitchFamily="18" charset="0"/>
              </a:rPr>
              <a:t>. It </a:t>
            </a:r>
            <a:r>
              <a:rPr lang="fr-FR" sz="1100" u="none" strike="noStrike" dirty="0" err="1">
                <a:effectLst/>
                <a:latin typeface="Calibri" panose="020F0502020204030204" pitchFamily="34" charset="0"/>
                <a:ea typeface="Times New Roman" panose="02020603050405020304" pitchFamily="18" charset="0"/>
              </a:rPr>
              <a:t>is</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useful</a:t>
            </a:r>
            <a:r>
              <a:rPr lang="fr-FR" sz="1100" u="none" strike="noStrike" dirty="0">
                <a:effectLst/>
                <a:latin typeface="Calibri" panose="020F0502020204030204" pitchFamily="34" charset="0"/>
                <a:ea typeface="Times New Roman" panose="02020603050405020304" pitchFamily="18" charset="0"/>
              </a:rPr>
              <a:t> for participants to </a:t>
            </a:r>
            <a:r>
              <a:rPr lang="fr-FR" sz="1100" u="none" strike="noStrike" dirty="0" err="1">
                <a:effectLst/>
                <a:latin typeface="Calibri" panose="020F0502020204030204" pitchFamily="34" charset="0"/>
                <a:ea typeface="Times New Roman" panose="02020603050405020304" pitchFamily="18" charset="0"/>
              </a:rPr>
              <a:t>see</a:t>
            </a:r>
            <a:r>
              <a:rPr lang="fr-FR" sz="1100" u="none" strike="noStrike" dirty="0">
                <a:effectLst/>
                <a:latin typeface="Calibri" panose="020F0502020204030204" pitchFamily="34" charset="0"/>
                <a:ea typeface="Times New Roman" panose="02020603050405020304" pitchFamily="18" charset="0"/>
              </a:rPr>
              <a:t> how </a:t>
            </a:r>
            <a:r>
              <a:rPr lang="fr-FR" sz="1100" u="none" strike="noStrike" dirty="0" err="1">
                <a:effectLst/>
                <a:latin typeface="Calibri" panose="020F0502020204030204" pitchFamily="34" charset="0"/>
                <a:ea typeface="Times New Roman" panose="02020603050405020304" pitchFamily="18" charset="0"/>
              </a:rPr>
              <a:t>these</a:t>
            </a:r>
            <a:r>
              <a:rPr lang="fr-FR" sz="1100" u="none" strike="noStrike" dirty="0">
                <a:effectLst/>
                <a:latin typeface="Calibri" panose="020F0502020204030204" pitchFamily="34" charset="0"/>
                <a:ea typeface="Times New Roman" panose="02020603050405020304" pitchFamily="18" charset="0"/>
              </a:rPr>
              <a:t> issues can </a:t>
            </a:r>
            <a:r>
              <a:rPr lang="fr-FR" sz="1100" u="none" strike="noStrike" dirty="0" err="1">
                <a:effectLst/>
                <a:latin typeface="Calibri" panose="020F0502020204030204" pitchFamily="34" charset="0"/>
                <a:ea typeface="Times New Roman" panose="02020603050405020304" pitchFamily="18" charset="0"/>
              </a:rPr>
              <a:t>be</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tackled</a:t>
            </a:r>
            <a:r>
              <a:rPr lang="fr-FR" sz="1100" u="none" strike="noStrike" dirty="0">
                <a:effectLst/>
                <a:latin typeface="Calibri" panose="020F0502020204030204" pitchFamily="34" charset="0"/>
                <a:ea typeface="Times New Roman" panose="02020603050405020304" pitchFamily="18" charset="0"/>
              </a:rPr>
              <a:t> in </a:t>
            </a:r>
            <a:r>
              <a:rPr lang="fr-FR" sz="1100" u="none" strike="noStrike" dirty="0" err="1">
                <a:effectLst/>
                <a:latin typeface="Calibri" panose="020F0502020204030204" pitchFamily="34" charset="0"/>
                <a:ea typeface="Times New Roman" panose="02020603050405020304" pitchFamily="18" charset="0"/>
              </a:rPr>
              <a:t>different</a:t>
            </a:r>
            <a:r>
              <a:rPr lang="fr-FR" sz="1100" u="none" strike="noStrike" dirty="0">
                <a:effectLst/>
                <a:latin typeface="Calibri" panose="020F0502020204030204" pitchFamily="34" charset="0"/>
                <a:ea typeface="Times New Roman" panose="02020603050405020304" pitchFamily="18" charset="0"/>
              </a:rPr>
              <a:t> </a:t>
            </a:r>
            <a:r>
              <a:rPr lang="fr-FR" sz="1100" u="none" strike="noStrike" dirty="0" err="1">
                <a:effectLst/>
                <a:latin typeface="Calibri" panose="020F0502020204030204" pitchFamily="34" charset="0"/>
                <a:ea typeface="Times New Roman" panose="02020603050405020304" pitchFamily="18" charset="0"/>
              </a:rPr>
              <a:t>ways</a:t>
            </a:r>
            <a:r>
              <a:rPr lang="fr-FR" sz="1100" u="none" strike="noStrike" dirty="0">
                <a:effectLst/>
                <a:latin typeface="Calibri" panose="020F0502020204030204" pitchFamily="34" charset="0"/>
                <a:ea typeface="Times New Roman" panose="02020603050405020304" pitchFamily="18" charset="0"/>
              </a:rPr>
              <a:t>.</a:t>
            </a:r>
          </a:p>
          <a:p>
            <a:pPr marL="342900" lvl="0" indent="-342900">
              <a:lnSpc>
                <a:spcPct val="107000"/>
              </a:lnSpc>
              <a:spcAft>
                <a:spcPts val="500"/>
              </a:spcAft>
              <a:buFont typeface="Symbol" panose="05050102010706020507" pitchFamily="18" charset="2"/>
              <a:buChar char=""/>
            </a:pPr>
            <a:endParaRPr lang="en-GB" sz="1100" u="none" strike="noStrike" dirty="0">
              <a:effectLst/>
              <a:latin typeface="Calibri" panose="020F0502020204030204" pitchFamily="34" charset="0"/>
              <a:ea typeface="Times New Roman" panose="02020603050405020304" pitchFamily="18" charset="0"/>
            </a:endParaRPr>
          </a:p>
          <a:p>
            <a:pPr marL="342900" lvl="0" indent="-342900">
              <a:lnSpc>
                <a:spcPct val="107000"/>
              </a:lnSpc>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rPr>
              <a:t>Facilitators should encourage participants to lead on this and build on each other's stories, but it may be helpful to guide them with questions such as: "Has there been a time where you have had to intervene in </a:t>
            </a:r>
            <a:r>
              <a:rPr lang="en-US" sz="1100" u="none" strike="noStrike" dirty="0" err="1">
                <a:effectLst/>
                <a:latin typeface="Calibri" panose="020F0502020204030204" pitchFamily="34" charset="0"/>
                <a:ea typeface="Times New Roman" panose="02020603050405020304" pitchFamily="18" charset="0"/>
              </a:rPr>
              <a:t>defence</a:t>
            </a:r>
            <a:r>
              <a:rPr lang="en-US" sz="1100" u="none" strike="noStrike" dirty="0">
                <a:effectLst/>
                <a:latin typeface="Calibri" panose="020F0502020204030204" pitchFamily="34" charset="0"/>
                <a:ea typeface="Times New Roman" panose="02020603050405020304" pitchFamily="18" charset="0"/>
              </a:rPr>
              <a:t> of the rights of women or girls?" Further questions can include: </a:t>
            </a:r>
            <a:endParaRPr lang="en-GB" sz="1100" u="none" strike="noStrike" dirty="0">
              <a:effectLst/>
              <a:latin typeface="Calibri" panose="020F0502020204030204" pitchFamily="34" charset="0"/>
              <a:ea typeface="Times New Roman" panose="02020603050405020304" pitchFamily="18" charset="0"/>
            </a:endParaRPr>
          </a:p>
          <a:p>
            <a:pPr marL="742950" lvl="1" indent="-285750">
              <a:lnSpc>
                <a:spcPct val="107000"/>
              </a:lnSpc>
              <a:spcAft>
                <a:spcPts val="500"/>
              </a:spcAft>
              <a:buFont typeface="Courier New" panose="02070309020205020404" pitchFamily="49" charset="0"/>
              <a:buChar char="o"/>
            </a:pPr>
            <a:r>
              <a:rPr lang="fr-FR" sz="1100" dirty="0" err="1">
                <a:effectLst/>
                <a:latin typeface="Calibri" panose="020F0502020204030204" pitchFamily="34" charset="0"/>
                <a:ea typeface="Times New Roman" panose="02020603050405020304" pitchFamily="18" charset="0"/>
              </a:rPr>
              <a:t>What</a:t>
            </a:r>
            <a:r>
              <a:rPr lang="fr-FR" sz="1100" dirty="0">
                <a:effectLst/>
                <a:latin typeface="Calibri" panose="020F0502020204030204" pitchFamily="34" charset="0"/>
                <a:ea typeface="Times New Roman" panose="02020603050405020304" pitchFamily="18" charset="0"/>
              </a:rPr>
              <a:t> type of </a:t>
            </a:r>
            <a:r>
              <a:rPr lang="fr-FR" sz="1100" dirty="0" err="1">
                <a:effectLst/>
                <a:latin typeface="Calibri" panose="020F0502020204030204" pitchFamily="34" charset="0"/>
                <a:ea typeface="Times New Roman" panose="02020603050405020304" pitchFamily="18" charset="0"/>
              </a:rPr>
              <a:t>discriminatory</a:t>
            </a:r>
            <a:r>
              <a:rPr lang="fr-FR" sz="1100" dirty="0">
                <a:effectLst/>
                <a:latin typeface="Calibri" panose="020F0502020204030204" pitchFamily="34" charset="0"/>
                <a:ea typeface="Times New Roman" panose="02020603050405020304" pitchFamily="18" charset="0"/>
              </a:rPr>
              <a:t> practices are more </a:t>
            </a:r>
            <a:r>
              <a:rPr lang="fr-FR" sz="1100" dirty="0" err="1">
                <a:effectLst/>
                <a:latin typeface="Calibri" panose="020F0502020204030204" pitchFamily="34" charset="0"/>
                <a:ea typeface="Times New Roman" panose="02020603050405020304" pitchFamily="18" charset="0"/>
              </a:rPr>
              <a:t>likely</a:t>
            </a:r>
            <a:r>
              <a:rPr lang="fr-FR" sz="1100" dirty="0">
                <a:effectLst/>
                <a:latin typeface="Calibri" panose="020F0502020204030204" pitchFamily="34" charset="0"/>
                <a:ea typeface="Times New Roman" panose="02020603050405020304" pitchFamily="18" charset="0"/>
              </a:rPr>
              <a:t> to </a:t>
            </a:r>
            <a:r>
              <a:rPr lang="fr-FR" sz="1100" dirty="0" err="1">
                <a:effectLst/>
                <a:latin typeface="Calibri" panose="020F0502020204030204" pitchFamily="34" charset="0"/>
                <a:ea typeface="Times New Roman" panose="02020603050405020304" pitchFamily="18" charset="0"/>
              </a:rPr>
              <a:t>occur</a:t>
            </a:r>
            <a:r>
              <a:rPr lang="fr-FR" sz="1100" dirty="0">
                <a:effectLst/>
                <a:latin typeface="Calibri" panose="020F0502020204030204" pitchFamily="34" charset="0"/>
                <a:ea typeface="Times New Roman" panose="02020603050405020304" pitchFamily="18" charset="0"/>
              </a:rPr>
              <a:t> in the </a:t>
            </a:r>
            <a:r>
              <a:rPr lang="fr-FR" sz="1100" dirty="0" err="1">
                <a:effectLst/>
                <a:latin typeface="Calibri" panose="020F0502020204030204" pitchFamily="34" charset="0"/>
                <a:ea typeface="Times New Roman" panose="02020603050405020304" pitchFamily="18" charset="0"/>
              </a:rPr>
              <a:t>experience</a:t>
            </a:r>
            <a:r>
              <a:rPr lang="fr-FR" sz="1100" dirty="0">
                <a:effectLst/>
                <a:latin typeface="Calibri" panose="020F0502020204030204" pitchFamily="34" charset="0"/>
                <a:ea typeface="Times New Roman" panose="02020603050405020304" pitchFamily="18" charset="0"/>
              </a:rPr>
              <a:t> of participants? </a:t>
            </a:r>
            <a:endParaRPr lang="en-GB" sz="1100" dirty="0">
              <a:effectLst/>
              <a:latin typeface="Calibri" panose="020F0502020204030204" pitchFamily="34" charset="0"/>
              <a:ea typeface="Times New Roman" panose="02020603050405020304" pitchFamily="18" charset="0"/>
            </a:endParaRPr>
          </a:p>
          <a:p>
            <a:pPr marL="742950" lvl="1" indent="-285750" algn="just">
              <a:lnSpc>
                <a:spcPct val="107000"/>
              </a:lnSpc>
              <a:spcAft>
                <a:spcPts val="600"/>
              </a:spcAft>
              <a:buFont typeface="Courier New" panose="02070309020205020404" pitchFamily="49" charset="0"/>
              <a:buChar char="o"/>
            </a:pPr>
            <a:r>
              <a:rPr lang="fr-FR" sz="1100" dirty="0">
                <a:effectLst/>
                <a:latin typeface="Calibri" panose="020F0502020204030204" pitchFamily="34" charset="0"/>
                <a:ea typeface="Times New Roman" panose="02020603050405020304" pitchFamily="18" charset="0"/>
              </a:rPr>
              <a:t>How can </a:t>
            </a:r>
            <a:r>
              <a:rPr lang="fr-FR" sz="1100" dirty="0" err="1">
                <a:effectLst/>
                <a:latin typeface="Calibri" panose="020F0502020204030204" pitchFamily="34" charset="0"/>
                <a:ea typeface="Times New Roman" panose="02020603050405020304" pitchFamily="18" charset="0"/>
              </a:rPr>
              <a:t>religious</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actors</a:t>
            </a:r>
            <a:r>
              <a:rPr lang="fr-FR" sz="1100" dirty="0">
                <a:effectLst/>
                <a:latin typeface="Calibri" panose="020F0502020204030204" pitchFamily="34" charset="0"/>
                <a:ea typeface="Times New Roman" panose="02020603050405020304" pitchFamily="18" charset="0"/>
              </a:rPr>
              <a:t> do </a:t>
            </a:r>
            <a:r>
              <a:rPr lang="fr-FR" sz="1100" dirty="0" err="1">
                <a:effectLst/>
                <a:latin typeface="Calibri" panose="020F0502020204030204" pitchFamily="34" charset="0"/>
                <a:ea typeface="Times New Roman" panose="02020603050405020304" pitchFamily="18" charset="0"/>
              </a:rPr>
              <a:t>better</a:t>
            </a:r>
            <a:r>
              <a:rPr lang="fr-FR" sz="1100" dirty="0">
                <a:effectLst/>
                <a:latin typeface="Calibri" panose="020F0502020204030204" pitchFamily="34" charset="0"/>
                <a:ea typeface="Times New Roman" panose="02020603050405020304" pitchFamily="18" charset="0"/>
              </a:rPr>
              <a:t> to </a:t>
            </a:r>
            <a:r>
              <a:rPr lang="fr-FR" sz="1100" dirty="0" err="1">
                <a:effectLst/>
                <a:latin typeface="Calibri" panose="020F0502020204030204" pitchFamily="34" charset="0"/>
                <a:ea typeface="Times New Roman" panose="02020603050405020304" pitchFamily="18" charset="0"/>
              </a:rPr>
              <a:t>ensure</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gender</a:t>
            </a:r>
            <a:r>
              <a:rPr lang="fr-FR" sz="1100" dirty="0">
                <a:effectLst/>
                <a:latin typeface="Calibri" panose="020F0502020204030204" pitchFamily="34" charset="0"/>
                <a:ea typeface="Times New Roman" panose="02020603050405020304" pitchFamily="18" charset="0"/>
              </a:rPr>
              <a:t> </a:t>
            </a:r>
            <a:r>
              <a:rPr lang="fr-FR" sz="1100" dirty="0" err="1">
                <a:effectLst/>
                <a:latin typeface="Calibri" panose="020F0502020204030204" pitchFamily="34" charset="0"/>
                <a:ea typeface="Times New Roman" panose="02020603050405020304" pitchFamily="18" charset="0"/>
              </a:rPr>
              <a:t>equality</a:t>
            </a:r>
            <a:r>
              <a:rPr lang="fr-FR" sz="1100" dirty="0">
                <a:effectLst/>
                <a:latin typeface="Calibri" panose="020F0502020204030204" pitchFamily="34" charset="0"/>
                <a:ea typeface="Times New Roman" panose="02020603050405020304" pitchFamily="18" charset="0"/>
              </a:rPr>
              <a:t>?"</a:t>
            </a:r>
            <a:endParaRPr lang="en-GB" sz="1100" dirty="0">
              <a:effectLst/>
              <a:latin typeface="Calibri" panose="020F050202020403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EFB306E-FB07-4F21-94D5-AFAB49FF25F4}" type="slidenum">
              <a:rPr lang="en-US" smtClean="0"/>
              <a:t>13</a:t>
            </a:fld>
            <a:endParaRPr lang="en-US"/>
          </a:p>
        </p:txBody>
      </p:sp>
    </p:spTree>
    <p:extLst>
      <p:ext uri="{BB962C8B-B14F-4D97-AF65-F5344CB8AC3E}">
        <p14:creationId xmlns:p14="http://schemas.microsoft.com/office/powerpoint/2010/main" val="3371000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500"/>
              </a:spcAft>
              <a:buFont typeface="Symbol" panose="05050102010706020507" pitchFamily="18" charset="2"/>
              <a:buChar char=""/>
            </a:pPr>
            <a:r>
              <a:rPr lang="fr-FR" sz="1800" u="none" strike="noStrike" dirty="0" err="1">
                <a:effectLst/>
                <a:latin typeface="Calibri" panose="020F0502020204030204" pitchFamily="34" charset="0"/>
                <a:ea typeface="Times New Roman" panose="02020603050405020304" pitchFamily="18" charset="0"/>
              </a:rPr>
              <a:t>Refer</a:t>
            </a:r>
            <a:r>
              <a:rPr lang="fr-FR" sz="1800" u="none" strike="noStrike" dirty="0">
                <a:effectLst/>
                <a:latin typeface="Calibri" panose="020F0502020204030204" pitchFamily="34" charset="0"/>
                <a:ea typeface="Times New Roman" panose="02020603050405020304" pitchFamily="18" charset="0"/>
              </a:rPr>
              <a:t> participants to the full </a:t>
            </a:r>
            <a:r>
              <a:rPr lang="fr-FR" sz="1800" u="none" strike="noStrike" dirty="0" err="1">
                <a:effectLst/>
                <a:latin typeface="Calibri" panose="020F0502020204030204" pitchFamily="34" charset="0"/>
                <a:ea typeface="Times New Roman" panose="02020603050405020304" pitchFamily="18" charset="0"/>
              </a:rPr>
              <a:t>commitment</a:t>
            </a:r>
            <a:r>
              <a:rPr lang="fr-FR" sz="1800" u="none" strike="noStrike" dirty="0">
                <a:effectLst/>
                <a:latin typeface="Calibri" panose="020F0502020204030204" pitchFamily="34" charset="0"/>
                <a:ea typeface="Times New Roman" panose="02020603050405020304" pitchFamily="18" charset="0"/>
              </a:rPr>
              <a:t> and </a:t>
            </a:r>
            <a:r>
              <a:rPr lang="fr-FR" sz="1800" u="none" strike="noStrike" dirty="0" err="1">
                <a:effectLst/>
                <a:latin typeface="Calibri" panose="020F0502020204030204" pitchFamily="34" charset="0"/>
                <a:ea typeface="Times New Roman" panose="02020603050405020304" pitchFamily="18" charset="0"/>
              </a:rPr>
              <a:t>read</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it</a:t>
            </a:r>
            <a:r>
              <a:rPr lang="fr-FR" sz="1800" u="none" strike="noStrike" dirty="0">
                <a:effectLst/>
                <a:latin typeface="Calibri" panose="020F0502020204030204" pitchFamily="34" charset="0"/>
                <a:ea typeface="Times New Roman" panose="02020603050405020304" pitchFamily="18" charset="0"/>
              </a:rPr>
              <a:t> out. The point of </a:t>
            </a:r>
            <a:r>
              <a:rPr lang="fr-FR" sz="1800" u="none" strike="noStrike" dirty="0" err="1">
                <a:effectLst/>
                <a:latin typeface="Calibri" panose="020F0502020204030204" pitchFamily="34" charset="0"/>
                <a:ea typeface="Times New Roman" panose="02020603050405020304" pitchFamily="18" charset="0"/>
              </a:rPr>
              <a:t>this</a:t>
            </a:r>
            <a:r>
              <a:rPr lang="fr-FR" sz="1800" u="none" strike="noStrike" dirty="0">
                <a:effectLst/>
                <a:latin typeface="Calibri" panose="020F0502020204030204" pitchFamily="34" charset="0"/>
                <a:ea typeface="Times New Roman" panose="02020603050405020304" pitchFamily="18" charset="0"/>
              </a:rPr>
              <a:t> slide </a:t>
            </a:r>
            <a:r>
              <a:rPr lang="fr-FR" sz="1800" u="none" strike="noStrike" dirty="0" err="1">
                <a:effectLst/>
                <a:latin typeface="Calibri" panose="020F0502020204030204" pitchFamily="34" charset="0"/>
                <a:ea typeface="Times New Roman" panose="02020603050405020304" pitchFamily="18" charset="0"/>
              </a:rPr>
              <a:t>is</a:t>
            </a:r>
            <a:r>
              <a:rPr lang="fr-FR" sz="1800" u="none" strike="noStrike" dirty="0">
                <a:effectLst/>
                <a:latin typeface="Calibri" panose="020F0502020204030204" pitchFamily="34" charset="0"/>
                <a:ea typeface="Times New Roman" panose="02020603050405020304" pitchFamily="18" charset="0"/>
              </a:rPr>
              <a:t> to </a:t>
            </a:r>
            <a:r>
              <a:rPr lang="fr-FR" sz="1800" u="none" strike="noStrike" dirty="0" err="1">
                <a:effectLst/>
                <a:latin typeface="Calibri" panose="020F0502020204030204" pitchFamily="34" charset="0"/>
                <a:ea typeface="Times New Roman" panose="02020603050405020304" pitchFamily="18" charset="0"/>
              </a:rPr>
              <a:t>provide</a:t>
            </a:r>
            <a:r>
              <a:rPr lang="fr-FR" sz="1800" u="none" strike="noStrike" dirty="0">
                <a:effectLst/>
                <a:latin typeface="Calibri" panose="020F0502020204030204" pitchFamily="34" charset="0"/>
                <a:ea typeface="Times New Roman" panose="02020603050405020304" pitchFamily="18" charset="0"/>
              </a:rPr>
              <a:t> background to the participants and </a:t>
            </a:r>
            <a:r>
              <a:rPr lang="fr-FR" sz="1800" u="none" strike="noStrike" dirty="0" err="1">
                <a:effectLst/>
                <a:latin typeface="Calibri" panose="020F0502020204030204" pitchFamily="34" charset="0"/>
                <a:ea typeface="Times New Roman" panose="02020603050405020304" pitchFamily="18" charset="0"/>
              </a:rPr>
              <a:t>provide</a:t>
            </a:r>
            <a:r>
              <a:rPr lang="fr-FR" sz="1800" u="none" strike="noStrike" dirty="0">
                <a:effectLst/>
                <a:latin typeface="Calibri" panose="020F0502020204030204" pitchFamily="34" charset="0"/>
                <a:ea typeface="Times New Roman" panose="02020603050405020304" pitchFamily="18" charset="0"/>
              </a:rPr>
              <a:t> an </a:t>
            </a:r>
            <a:r>
              <a:rPr lang="fr-FR" sz="1800" u="none" strike="noStrike" dirty="0" err="1">
                <a:effectLst/>
                <a:latin typeface="Calibri" panose="020F0502020204030204" pitchFamily="34" charset="0"/>
                <a:ea typeface="Times New Roman" panose="02020603050405020304" pitchFamily="18" charset="0"/>
              </a:rPr>
              <a:t>anchor</a:t>
            </a:r>
            <a:r>
              <a:rPr lang="fr-FR" sz="1800" u="none" strike="noStrike" dirty="0">
                <a:effectLst/>
                <a:latin typeface="Calibri" panose="020F0502020204030204" pitchFamily="34" charset="0"/>
                <a:ea typeface="Times New Roman" panose="02020603050405020304" pitchFamily="18" charset="0"/>
              </a:rPr>
              <a:t> for the discussions in </a:t>
            </a:r>
            <a:r>
              <a:rPr lang="fr-FR" sz="1800" u="none" strike="noStrike" dirty="0" err="1">
                <a:effectLst/>
                <a:latin typeface="Calibri" panose="020F0502020204030204" pitchFamily="34" charset="0"/>
                <a:ea typeface="Times New Roman" panose="02020603050405020304" pitchFamily="18" charset="0"/>
              </a:rPr>
              <a:t>this</a:t>
            </a:r>
            <a:r>
              <a:rPr lang="fr-FR" sz="1800" u="none" strike="noStrike" dirty="0">
                <a:effectLst/>
                <a:latin typeface="Calibri" panose="020F0502020204030204" pitchFamily="34" charset="0"/>
                <a:ea typeface="Times New Roman" panose="02020603050405020304" pitchFamily="18" charset="0"/>
              </a:rPr>
              <a:t> session. </a:t>
            </a:r>
            <a:endParaRPr lang="en-GB" sz="1800" u="none" strike="noStrike" dirty="0">
              <a:effectLst/>
              <a:latin typeface="Calibri" panose="020F0502020204030204" pitchFamily="34" charset="0"/>
              <a:ea typeface="Times New Roman" panose="02020603050405020304" pitchFamily="18" charset="0"/>
            </a:endParaRPr>
          </a:p>
          <a:p>
            <a:pPr marL="342900" lvl="0" indent="-342900">
              <a:lnSpc>
                <a:spcPct val="107000"/>
              </a:lnSpc>
              <a:spcAft>
                <a:spcPts val="500"/>
              </a:spcAft>
              <a:buFont typeface="Symbol" panose="05050102010706020507" pitchFamily="18" charset="2"/>
              <a:buChar char=""/>
            </a:pPr>
            <a:r>
              <a:rPr lang="fr-FR" sz="1800" u="none" strike="noStrike" dirty="0">
                <a:effectLst/>
                <a:latin typeface="Calibri" panose="020F0502020204030204" pitchFamily="34" charset="0"/>
                <a:ea typeface="Times New Roman" panose="02020603050405020304" pitchFamily="18" charset="0"/>
              </a:rPr>
              <a:t>Reading</a:t>
            </a:r>
            <a:r>
              <a:rPr lang="en-US" sz="1800" u="none" strike="noStrike" dirty="0">
                <a:effectLst/>
                <a:latin typeface="Calibri" panose="020F0502020204030204" pitchFamily="34" charset="0"/>
                <a:ea typeface="Times New Roman" panose="02020603050405020304" pitchFamily="18" charset="0"/>
              </a:rPr>
              <a:t> aloud the commitment at the outset ensures that all participants focus their minds on it. Take the first 5 minutes of the session to read the commitment and emphasize the role that religious leaders have in combatting harmful religious understandings of women's rights. </a:t>
            </a:r>
            <a:endParaRPr lang="en-GB" sz="1800" u="none" strike="noStrike" dirty="0">
              <a:effectLst/>
              <a:latin typeface="Calibri" panose="020F0502020204030204" pitchFamily="34" charset="0"/>
              <a:ea typeface="Times New Roman" panose="02020603050405020304" pitchFamily="18" charset="0"/>
            </a:endParaRPr>
          </a:p>
          <a:p>
            <a:pPr marL="342900" lvl="0" indent="-342900">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rPr>
              <a:t>The key takeaway from this module is that religious leaders have a role in tackling religious understanding and interpretations that allow for an imbalance between the genders, particularly in the form of discrimination and violence. </a:t>
            </a:r>
            <a:endParaRPr lang="en-GB" sz="1800" u="none" strike="noStrike" dirty="0">
              <a:effectLst/>
              <a:latin typeface="Calibri" panose="020F0502020204030204" pitchFamily="34" charset="0"/>
              <a:ea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FF0684D0-CFE5-4AAF-8D7D-9C7DFEA838F8}" type="slidenum">
              <a:rPr lang="en-US" smtClean="0"/>
              <a:t>2</a:t>
            </a:fld>
            <a:endParaRPr lang="en-US"/>
          </a:p>
        </p:txBody>
      </p:sp>
    </p:spTree>
    <p:extLst>
      <p:ext uri="{BB962C8B-B14F-4D97-AF65-F5344CB8AC3E}">
        <p14:creationId xmlns:p14="http://schemas.microsoft.com/office/powerpoint/2010/main" val="759965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500"/>
              </a:spcAft>
              <a:buFont typeface="Symbol" panose="05050102010706020507" pitchFamily="18" charset="2"/>
              <a:buChar char=""/>
            </a:pPr>
            <a:r>
              <a:rPr lang="fr-FR" sz="1800" u="none" strike="noStrike" dirty="0" err="1">
                <a:effectLst/>
                <a:latin typeface="Calibri" panose="020F0502020204030204" pitchFamily="34" charset="0"/>
                <a:ea typeface="Times New Roman" panose="02020603050405020304" pitchFamily="18" charset="0"/>
              </a:rPr>
              <a:t>Refer</a:t>
            </a:r>
            <a:r>
              <a:rPr lang="fr-FR" sz="1800" u="none" strike="noStrike" dirty="0">
                <a:effectLst/>
                <a:latin typeface="Calibri" panose="020F0502020204030204" pitchFamily="34" charset="0"/>
                <a:ea typeface="Times New Roman" panose="02020603050405020304" pitchFamily="18" charset="0"/>
              </a:rPr>
              <a:t> participants to the full </a:t>
            </a:r>
            <a:r>
              <a:rPr lang="fr-FR" sz="1800" u="none" strike="noStrike" dirty="0" err="1">
                <a:effectLst/>
                <a:latin typeface="Calibri" panose="020F0502020204030204" pitchFamily="34" charset="0"/>
                <a:ea typeface="Times New Roman" panose="02020603050405020304" pitchFamily="18" charset="0"/>
              </a:rPr>
              <a:t>commitment</a:t>
            </a:r>
            <a:r>
              <a:rPr lang="fr-FR" sz="1800" u="none" strike="noStrike" dirty="0">
                <a:effectLst/>
                <a:latin typeface="Calibri" panose="020F0502020204030204" pitchFamily="34" charset="0"/>
                <a:ea typeface="Times New Roman" panose="02020603050405020304" pitchFamily="18" charset="0"/>
              </a:rPr>
              <a:t> and </a:t>
            </a:r>
            <a:r>
              <a:rPr lang="fr-FR" sz="1800" u="none" strike="noStrike" dirty="0" err="1">
                <a:effectLst/>
                <a:latin typeface="Calibri" panose="020F0502020204030204" pitchFamily="34" charset="0"/>
                <a:ea typeface="Times New Roman" panose="02020603050405020304" pitchFamily="18" charset="0"/>
              </a:rPr>
              <a:t>read</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it</a:t>
            </a:r>
            <a:r>
              <a:rPr lang="fr-FR" sz="1800" u="none" strike="noStrike" dirty="0">
                <a:effectLst/>
                <a:latin typeface="Calibri" panose="020F0502020204030204" pitchFamily="34" charset="0"/>
                <a:ea typeface="Times New Roman" panose="02020603050405020304" pitchFamily="18" charset="0"/>
              </a:rPr>
              <a:t> out. The point of </a:t>
            </a:r>
            <a:r>
              <a:rPr lang="fr-FR" sz="1800" u="none" strike="noStrike" dirty="0" err="1">
                <a:effectLst/>
                <a:latin typeface="Calibri" panose="020F0502020204030204" pitchFamily="34" charset="0"/>
                <a:ea typeface="Times New Roman" panose="02020603050405020304" pitchFamily="18" charset="0"/>
              </a:rPr>
              <a:t>this</a:t>
            </a:r>
            <a:r>
              <a:rPr lang="fr-FR" sz="1800" u="none" strike="noStrike" dirty="0">
                <a:effectLst/>
                <a:latin typeface="Calibri" panose="020F0502020204030204" pitchFamily="34" charset="0"/>
                <a:ea typeface="Times New Roman" panose="02020603050405020304" pitchFamily="18" charset="0"/>
              </a:rPr>
              <a:t> slide </a:t>
            </a:r>
            <a:r>
              <a:rPr lang="fr-FR" sz="1800" u="none" strike="noStrike" dirty="0" err="1">
                <a:effectLst/>
                <a:latin typeface="Calibri" panose="020F0502020204030204" pitchFamily="34" charset="0"/>
                <a:ea typeface="Times New Roman" panose="02020603050405020304" pitchFamily="18" charset="0"/>
              </a:rPr>
              <a:t>is</a:t>
            </a:r>
            <a:r>
              <a:rPr lang="fr-FR" sz="1800" u="none" strike="noStrike" dirty="0">
                <a:effectLst/>
                <a:latin typeface="Calibri" panose="020F0502020204030204" pitchFamily="34" charset="0"/>
                <a:ea typeface="Times New Roman" panose="02020603050405020304" pitchFamily="18" charset="0"/>
              </a:rPr>
              <a:t> to </a:t>
            </a:r>
            <a:r>
              <a:rPr lang="fr-FR" sz="1800" u="none" strike="noStrike" dirty="0" err="1">
                <a:effectLst/>
                <a:latin typeface="Calibri" panose="020F0502020204030204" pitchFamily="34" charset="0"/>
                <a:ea typeface="Times New Roman" panose="02020603050405020304" pitchFamily="18" charset="0"/>
              </a:rPr>
              <a:t>provide</a:t>
            </a:r>
            <a:r>
              <a:rPr lang="fr-FR" sz="1800" u="none" strike="noStrike" dirty="0">
                <a:effectLst/>
                <a:latin typeface="Calibri" panose="020F0502020204030204" pitchFamily="34" charset="0"/>
                <a:ea typeface="Times New Roman" panose="02020603050405020304" pitchFamily="18" charset="0"/>
              </a:rPr>
              <a:t> background to the participants and </a:t>
            </a:r>
            <a:r>
              <a:rPr lang="fr-FR" sz="1800" u="none" strike="noStrike" dirty="0" err="1">
                <a:effectLst/>
                <a:latin typeface="Calibri" panose="020F0502020204030204" pitchFamily="34" charset="0"/>
                <a:ea typeface="Times New Roman" panose="02020603050405020304" pitchFamily="18" charset="0"/>
              </a:rPr>
              <a:t>provide</a:t>
            </a:r>
            <a:r>
              <a:rPr lang="fr-FR" sz="1800" u="none" strike="noStrike" dirty="0">
                <a:effectLst/>
                <a:latin typeface="Calibri" panose="020F0502020204030204" pitchFamily="34" charset="0"/>
                <a:ea typeface="Times New Roman" panose="02020603050405020304" pitchFamily="18" charset="0"/>
              </a:rPr>
              <a:t> an </a:t>
            </a:r>
            <a:r>
              <a:rPr lang="fr-FR" sz="1800" u="none" strike="noStrike" dirty="0" err="1">
                <a:effectLst/>
                <a:latin typeface="Calibri" panose="020F0502020204030204" pitchFamily="34" charset="0"/>
                <a:ea typeface="Times New Roman" panose="02020603050405020304" pitchFamily="18" charset="0"/>
              </a:rPr>
              <a:t>anchor</a:t>
            </a:r>
            <a:r>
              <a:rPr lang="fr-FR" sz="1800" u="none" strike="noStrike" dirty="0">
                <a:effectLst/>
                <a:latin typeface="Calibri" panose="020F0502020204030204" pitchFamily="34" charset="0"/>
                <a:ea typeface="Times New Roman" panose="02020603050405020304" pitchFamily="18" charset="0"/>
              </a:rPr>
              <a:t> for the discussions in </a:t>
            </a:r>
            <a:r>
              <a:rPr lang="fr-FR" sz="1800" u="none" strike="noStrike" dirty="0" err="1">
                <a:effectLst/>
                <a:latin typeface="Calibri" panose="020F0502020204030204" pitchFamily="34" charset="0"/>
                <a:ea typeface="Times New Roman" panose="02020603050405020304" pitchFamily="18" charset="0"/>
              </a:rPr>
              <a:t>this</a:t>
            </a:r>
            <a:r>
              <a:rPr lang="fr-FR" sz="1800" u="none" strike="noStrike" dirty="0">
                <a:effectLst/>
                <a:latin typeface="Calibri" panose="020F0502020204030204" pitchFamily="34" charset="0"/>
                <a:ea typeface="Times New Roman" panose="02020603050405020304" pitchFamily="18" charset="0"/>
              </a:rPr>
              <a:t> session. </a:t>
            </a:r>
            <a:endParaRPr lang="en-GB" sz="1800" u="none" strike="noStrike" dirty="0">
              <a:effectLst/>
              <a:latin typeface="Calibri" panose="020F0502020204030204" pitchFamily="34" charset="0"/>
              <a:ea typeface="Times New Roman" panose="02020603050405020304" pitchFamily="18" charset="0"/>
            </a:endParaRPr>
          </a:p>
          <a:p>
            <a:pPr marL="342900" lvl="0" indent="-342900">
              <a:lnSpc>
                <a:spcPct val="107000"/>
              </a:lnSpc>
              <a:spcAft>
                <a:spcPts val="500"/>
              </a:spcAft>
              <a:buFont typeface="Symbol" panose="05050102010706020507" pitchFamily="18" charset="2"/>
              <a:buChar char=""/>
            </a:pPr>
            <a:r>
              <a:rPr lang="fr-FR" sz="1800" u="none" strike="noStrike" dirty="0">
                <a:effectLst/>
                <a:latin typeface="Calibri" panose="020F0502020204030204" pitchFamily="34" charset="0"/>
                <a:ea typeface="Times New Roman" panose="02020603050405020304" pitchFamily="18" charset="0"/>
              </a:rPr>
              <a:t>Reading</a:t>
            </a:r>
            <a:r>
              <a:rPr lang="en-US" sz="1800" u="none" strike="noStrike" dirty="0">
                <a:effectLst/>
                <a:latin typeface="Calibri" panose="020F0502020204030204" pitchFamily="34" charset="0"/>
                <a:ea typeface="Times New Roman" panose="02020603050405020304" pitchFamily="18" charset="0"/>
              </a:rPr>
              <a:t> aloud the commitment at the outset ensures that all participants focus their minds on it. Take the first 5 minutes of the session to read the commitment and emphasize the role that religious leaders have in combatting harmful religious understandings of women's rights. </a:t>
            </a:r>
            <a:endParaRPr lang="en-GB" sz="1800" u="none" strike="noStrike" dirty="0">
              <a:effectLst/>
              <a:latin typeface="Calibri" panose="020F0502020204030204" pitchFamily="34" charset="0"/>
              <a:ea typeface="Times New Roman" panose="02020603050405020304" pitchFamily="18" charset="0"/>
            </a:endParaRPr>
          </a:p>
          <a:p>
            <a:pPr marL="342900" lvl="0" indent="-342900">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rPr>
              <a:t>The key takeaway from this module is that religious leaders have a role in tackling religious understanding and interpretations that allow for an imbalance between the genders, particularly in the form of discrimination and violence. </a:t>
            </a:r>
            <a:endParaRPr lang="en-GB" sz="1800" u="none" strike="noStrike" dirty="0">
              <a:effectLst/>
              <a:latin typeface="Calibri" panose="020F0502020204030204" pitchFamily="34" charset="0"/>
              <a:ea typeface="Times New Roman" panose="02020603050405020304" pitchFamily="18" charset="0"/>
            </a:endParaRPr>
          </a:p>
          <a:p>
            <a:endParaRPr lang="en-US" b="1" baseline="0" dirty="0"/>
          </a:p>
        </p:txBody>
      </p:sp>
      <p:sp>
        <p:nvSpPr>
          <p:cNvPr id="4" name="Slide Number Placeholder 3"/>
          <p:cNvSpPr>
            <a:spLocks noGrp="1"/>
          </p:cNvSpPr>
          <p:nvPr>
            <p:ph type="sldNum" sz="quarter" idx="10"/>
          </p:nvPr>
        </p:nvSpPr>
        <p:spPr/>
        <p:txBody>
          <a:bodyPr/>
          <a:lstStyle/>
          <a:p>
            <a:fld id="{FF0684D0-CFE5-4AAF-8D7D-9C7DFEA838F8}" type="slidenum">
              <a:rPr lang="en-US" smtClean="0"/>
              <a:t>3</a:t>
            </a:fld>
            <a:endParaRPr lang="en-US"/>
          </a:p>
        </p:txBody>
      </p:sp>
    </p:spTree>
    <p:extLst>
      <p:ext uri="{BB962C8B-B14F-4D97-AF65-F5344CB8AC3E}">
        <p14:creationId xmlns:p14="http://schemas.microsoft.com/office/powerpoint/2010/main" val="31886962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rPr>
              <a:t>Once the whole commitment has been read out, with the emphasis on the key terms in it, take 10 minutes to take on the Tweeting exercise, which is found in the peer-to-peer learning exercises in module 5.</a:t>
            </a:r>
            <a:endParaRPr lang="en-GB" sz="1800" u="none" strike="noStrike" dirty="0">
              <a:effectLst/>
              <a:latin typeface="Times New Roman" panose="02020603050405020304" pitchFamily="18"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GB" sz="1800" u="none" strike="noStrike" dirty="0">
                <a:effectLst/>
                <a:latin typeface="Calibri" panose="020F0502020204030204" pitchFamily="34" charset="0"/>
                <a:ea typeface="Times New Roman" panose="02020603050405020304" pitchFamily="18" charset="0"/>
              </a:rPr>
              <a:t>This exercise is intended to de-construct and re-construct the commitment to reenergize the discussions.</a:t>
            </a:r>
            <a:endParaRPr lang="en-GB" sz="1800" u="none" strike="noStrike" dirty="0">
              <a:effectLst/>
              <a:latin typeface="Times New Roman" panose="02020603050405020304" pitchFamily="18"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rPr>
              <a:t>It may be useful to frame the question in terms such as, "</a:t>
            </a:r>
            <a:r>
              <a:rPr lang="en-US" sz="1800" i="1" u="none" strike="noStrike" dirty="0">
                <a:effectLst/>
                <a:latin typeface="Calibri" panose="020F0502020204030204" pitchFamily="34" charset="0"/>
                <a:ea typeface="Times New Roman" panose="02020603050405020304" pitchFamily="18" charset="0"/>
              </a:rPr>
              <a:t>how can the main points of this commitment be put simply, in a clear and concise way that people in your community would understand?</a:t>
            </a:r>
            <a:r>
              <a:rPr lang="en-US" sz="1800" u="none" strike="noStrike" dirty="0">
                <a:effectLst/>
                <a:latin typeface="Calibri" panose="020F0502020204030204" pitchFamily="34" charset="0"/>
                <a:ea typeface="Times New Roman" panose="02020603050405020304" pitchFamily="18" charset="0"/>
              </a:rPr>
              <a:t>".</a:t>
            </a:r>
            <a:r>
              <a:rPr lang="en-US" sz="1800" b="1" u="none" strike="noStrike" dirty="0">
                <a:effectLst/>
                <a:latin typeface="Calibri" panose="020F0502020204030204" pitchFamily="34" charset="0"/>
                <a:ea typeface="Times New Roman" panose="02020603050405020304" pitchFamily="18" charset="0"/>
              </a:rPr>
              <a:t> </a:t>
            </a:r>
            <a:r>
              <a:rPr lang="en-US" sz="1800" u="none" strike="noStrike" dirty="0">
                <a:effectLst/>
                <a:latin typeface="Calibri" panose="020F0502020204030204" pitchFamily="34" charset="0"/>
                <a:ea typeface="Times New Roman" panose="02020603050405020304" pitchFamily="18" charset="0"/>
              </a:rPr>
              <a:t>This can be done with small groups of 3-4.</a:t>
            </a:r>
            <a:endParaRPr lang="en-GB" sz="1800" u="none" strike="noStrike" dirty="0">
              <a:effectLst/>
              <a:latin typeface="Times New Roman" panose="02020603050405020304" pitchFamily="18"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rPr>
              <a:t>One possible result of this tweeting exercise could be as follows: "We commit to ensure non-discrimination and gender equality, particularly regarding harmful stereotypes and practices or gender-based violence".</a:t>
            </a:r>
            <a:endParaRPr lang="en-GB" sz="1800" u="none" strike="noStrike" dirty="0">
              <a:effectLst/>
              <a:latin typeface="Times New Roman" panose="02020603050405020304" pitchFamily="18" charset="0"/>
              <a:ea typeface="Times New Roman" panose="02020603050405020304" pitchFamily="18" charset="0"/>
            </a:endParaRPr>
          </a:p>
          <a:p>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FB306E-FB07-4F21-94D5-AFAB49FF25F4}" type="slidenum">
              <a:rPr lang="en-US" smtClean="0"/>
              <a:t>4</a:t>
            </a:fld>
            <a:endParaRPr lang="en-US" dirty="0"/>
          </a:p>
        </p:txBody>
      </p:sp>
    </p:spTree>
    <p:extLst>
      <p:ext uri="{BB962C8B-B14F-4D97-AF65-F5344CB8AC3E}">
        <p14:creationId xmlns:p14="http://schemas.microsoft.com/office/powerpoint/2010/main" val="823376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fr-FR" sz="1800" u="none" strike="noStrike" dirty="0">
                <a:effectLst/>
                <a:latin typeface="Calibri" panose="020F0502020204030204" pitchFamily="34" charset="0"/>
                <a:ea typeface="Times New Roman" panose="02020603050405020304" pitchFamily="18" charset="0"/>
              </a:rPr>
              <a:t>This module </a:t>
            </a:r>
            <a:r>
              <a:rPr lang="fr-FR" sz="1800" u="none" strike="noStrike" dirty="0" err="1">
                <a:effectLst/>
                <a:latin typeface="Calibri" panose="020F0502020204030204" pitchFamily="34" charset="0"/>
                <a:ea typeface="Times New Roman" panose="02020603050405020304" pitchFamily="18" charset="0"/>
              </a:rPr>
              <a:t>from</a:t>
            </a:r>
            <a:r>
              <a:rPr lang="fr-FR" sz="1800" u="none" strike="noStrike" dirty="0">
                <a:effectLst/>
                <a:latin typeface="Calibri" panose="020F0502020204030204" pitchFamily="34" charset="0"/>
                <a:ea typeface="Times New Roman" panose="02020603050405020304" pitchFamily="18" charset="0"/>
              </a:rPr>
              <a:t> the #F4R toolkit </a:t>
            </a:r>
            <a:r>
              <a:rPr lang="fr-FR" sz="1800" u="none" strike="noStrike" dirty="0" err="1">
                <a:effectLst/>
                <a:latin typeface="Calibri" panose="020F0502020204030204" pitchFamily="34" charset="0"/>
                <a:ea typeface="Times New Roman" panose="02020603050405020304" pitchFamily="18" charset="0"/>
              </a:rPr>
              <a:t>builds</a:t>
            </a:r>
            <a:r>
              <a:rPr lang="fr-FR" sz="1800" u="none" strike="noStrike" dirty="0">
                <a:effectLst/>
                <a:latin typeface="Calibri" panose="020F0502020204030204" pitchFamily="34" charset="0"/>
                <a:ea typeface="Times New Roman" panose="02020603050405020304" pitchFamily="18" charset="0"/>
              </a:rPr>
              <a:t> on the right in Article 2 of the Universal </a:t>
            </a:r>
            <a:r>
              <a:rPr lang="fr-FR" sz="1800" u="none" strike="noStrike" dirty="0" err="1">
                <a:effectLst/>
                <a:latin typeface="Calibri" panose="020F0502020204030204" pitchFamily="34" charset="0"/>
                <a:ea typeface="Times New Roman" panose="02020603050405020304" pitchFamily="18" charset="0"/>
              </a:rPr>
              <a:t>Declaration</a:t>
            </a:r>
            <a:r>
              <a:rPr lang="fr-FR" sz="1800" u="none" strike="noStrike" dirty="0">
                <a:effectLst/>
                <a:latin typeface="Calibri" panose="020F0502020204030204" pitchFamily="34" charset="0"/>
                <a:ea typeface="Times New Roman" panose="02020603050405020304" pitchFamily="18" charset="0"/>
              </a:rPr>
              <a:t> of Human Rights. </a:t>
            </a:r>
            <a:r>
              <a:rPr lang="fr-FR" sz="1800" u="none" strike="noStrike" dirty="0" err="1">
                <a:effectLst/>
                <a:latin typeface="Calibri" panose="020F0502020204030204" pitchFamily="34" charset="0"/>
                <a:ea typeface="Times New Roman" panose="02020603050405020304" pitchFamily="18" charset="0"/>
              </a:rPr>
              <a:t>Almost</a:t>
            </a:r>
            <a:r>
              <a:rPr lang="fr-FR" sz="1800" u="none" strike="noStrike" dirty="0">
                <a:effectLst/>
                <a:latin typeface="Calibri" panose="020F0502020204030204" pitchFamily="34" charset="0"/>
                <a:ea typeface="Times New Roman" panose="02020603050405020304" pitchFamily="18" charset="0"/>
              </a:rPr>
              <a:t> all </a:t>
            </a:r>
            <a:r>
              <a:rPr lang="fr-FR" sz="1800" u="none" strike="noStrike" dirty="0" err="1">
                <a:effectLst/>
                <a:latin typeface="Calibri" panose="020F0502020204030204" pitchFamily="34" charset="0"/>
                <a:ea typeface="Times New Roman" panose="02020603050405020304" pitchFamily="18" charset="0"/>
              </a:rPr>
              <a:t>human</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rights</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treaties</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prohibit</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gender-based</a:t>
            </a:r>
            <a:r>
              <a:rPr lang="fr-FR" sz="1800" u="none" strike="noStrike" dirty="0">
                <a:effectLst/>
                <a:latin typeface="Calibri" panose="020F0502020204030204" pitchFamily="34" charset="0"/>
                <a:ea typeface="Times New Roman" panose="02020603050405020304" pitchFamily="18" charset="0"/>
              </a:rPr>
              <a:t> discrimination. </a:t>
            </a:r>
            <a:r>
              <a:rPr lang="fr-FR" sz="1800" u="none" strike="noStrike" dirty="0" err="1">
                <a:effectLst/>
                <a:latin typeface="Calibri" panose="020F0502020204030204" pitchFamily="34" charset="0"/>
                <a:ea typeface="Times New Roman" panose="02020603050405020304" pitchFamily="18" charset="0"/>
              </a:rPr>
              <a:t>Despite</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being</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fundamental</a:t>
            </a:r>
            <a:r>
              <a:rPr lang="fr-FR" sz="1800" u="none" strike="noStrike" dirty="0">
                <a:effectLst/>
                <a:latin typeface="Calibri" panose="020F0502020204030204" pitchFamily="34" charset="0"/>
                <a:ea typeface="Times New Roman" panose="02020603050405020304" pitchFamily="18" charset="0"/>
              </a:rPr>
              <a:t> to </a:t>
            </a:r>
            <a:r>
              <a:rPr lang="fr-FR" sz="1800" u="none" strike="noStrike" dirty="0" err="1">
                <a:effectLst/>
                <a:latin typeface="Calibri" panose="020F0502020204030204" pitchFamily="34" charset="0"/>
                <a:ea typeface="Times New Roman" panose="02020603050405020304" pitchFamily="18" charset="0"/>
              </a:rPr>
              <a:t>human</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rights</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gender</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equality</a:t>
            </a:r>
            <a:r>
              <a:rPr lang="fr-FR" sz="1800" u="none" strike="noStrike" dirty="0">
                <a:effectLst/>
                <a:latin typeface="Calibri" panose="020F0502020204030204" pitchFamily="34" charset="0"/>
                <a:ea typeface="Times New Roman" panose="02020603050405020304" pitchFamily="18" charset="0"/>
              </a:rPr>
              <a:t> has not been </a:t>
            </a:r>
            <a:r>
              <a:rPr lang="fr-FR" sz="1800" u="none" strike="noStrike" dirty="0" err="1">
                <a:effectLst/>
                <a:latin typeface="Calibri" panose="020F0502020204030204" pitchFamily="34" charset="0"/>
                <a:ea typeface="Times New Roman" panose="02020603050405020304" pitchFamily="18" charset="0"/>
              </a:rPr>
              <a:t>realized</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equally</a:t>
            </a:r>
            <a:r>
              <a:rPr lang="fr-FR" sz="1800" u="none" strike="noStrike" dirty="0">
                <a:effectLst/>
                <a:latin typeface="Calibri" panose="020F0502020204030204" pitchFamily="34" charset="0"/>
                <a:ea typeface="Times New Roman" panose="02020603050405020304" pitchFamily="18" charset="0"/>
              </a:rPr>
              <a:t> in all countries. Part of </a:t>
            </a:r>
            <a:r>
              <a:rPr lang="fr-FR" sz="1800" u="none" strike="noStrike" dirty="0" err="1">
                <a:effectLst/>
                <a:latin typeface="Calibri" panose="020F0502020204030204" pitchFamily="34" charset="0"/>
                <a:ea typeface="Times New Roman" panose="02020603050405020304" pitchFamily="18" charset="0"/>
              </a:rPr>
              <a:t>this</a:t>
            </a:r>
            <a:r>
              <a:rPr lang="fr-FR" sz="1800" u="none" strike="noStrike" dirty="0">
                <a:effectLst/>
                <a:latin typeface="Calibri" panose="020F0502020204030204" pitchFamily="34" charset="0"/>
                <a:ea typeface="Times New Roman" panose="02020603050405020304" pitchFamily="18" charset="0"/>
              </a:rPr>
              <a:t> can </a:t>
            </a:r>
            <a:r>
              <a:rPr lang="fr-FR" sz="1800" u="none" strike="noStrike" dirty="0" err="1">
                <a:effectLst/>
                <a:latin typeface="Calibri" panose="020F0502020204030204" pitchFamily="34" charset="0"/>
                <a:ea typeface="Times New Roman" panose="02020603050405020304" pitchFamily="18" charset="0"/>
              </a:rPr>
              <a:t>be</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attributed</a:t>
            </a:r>
            <a:r>
              <a:rPr lang="fr-FR" sz="1800" u="none" strike="noStrike" dirty="0">
                <a:effectLst/>
                <a:latin typeface="Calibri" panose="020F0502020204030204" pitchFamily="34" charset="0"/>
                <a:ea typeface="Times New Roman" panose="02020603050405020304" pitchFamily="18" charset="0"/>
              </a:rPr>
              <a:t> to patriarchal </a:t>
            </a:r>
            <a:r>
              <a:rPr lang="fr-FR" sz="1800" u="none" strike="noStrike" dirty="0" err="1">
                <a:effectLst/>
                <a:latin typeface="Calibri" panose="020F0502020204030204" pitchFamily="34" charset="0"/>
                <a:ea typeface="Times New Roman" panose="02020603050405020304" pitchFamily="18" charset="0"/>
              </a:rPr>
              <a:t>interpretations</a:t>
            </a:r>
            <a:r>
              <a:rPr lang="fr-FR" sz="1800" u="none" strike="noStrike" dirty="0">
                <a:effectLst/>
                <a:latin typeface="Calibri" panose="020F0502020204030204" pitchFamily="34" charset="0"/>
                <a:ea typeface="Times New Roman" panose="02020603050405020304" pitchFamily="18" charset="0"/>
              </a:rPr>
              <a:t> of </a:t>
            </a:r>
            <a:r>
              <a:rPr lang="fr-FR" sz="1800" u="none" strike="noStrike" dirty="0" err="1">
                <a:effectLst/>
                <a:latin typeface="Calibri" panose="020F0502020204030204" pitchFamily="34" charset="0"/>
                <a:ea typeface="Times New Roman" panose="02020603050405020304" pitchFamily="18" charset="0"/>
              </a:rPr>
              <a:t>almost</a:t>
            </a:r>
            <a:r>
              <a:rPr lang="fr-FR" sz="1800" u="none" strike="noStrike" dirty="0">
                <a:effectLst/>
                <a:latin typeface="Calibri" panose="020F0502020204030204" pitchFamily="34" charset="0"/>
                <a:ea typeface="Times New Roman" panose="02020603050405020304" pitchFamily="18" charset="0"/>
              </a:rPr>
              <a:t> all religions. </a:t>
            </a:r>
            <a:endParaRPr lang="en-GB" sz="1800" u="none" strike="noStrike" dirty="0">
              <a:effectLst/>
              <a:latin typeface="Calibri" panose="020F0502020204030204" pitchFamily="34"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fr-FR" sz="1800" u="none" strike="noStrike" dirty="0">
                <a:effectLst/>
                <a:latin typeface="Calibri" panose="020F0502020204030204" pitchFamily="34" charset="0"/>
                <a:ea typeface="Times New Roman" panose="02020603050405020304" pitchFamily="18" charset="0"/>
              </a:rPr>
              <a:t>Read Articles 1 and 2 of the UDHR on the slide.</a:t>
            </a:r>
            <a:endParaRPr lang="en-GB" sz="1800" u="none" strike="noStrike" dirty="0">
              <a:effectLst/>
              <a:latin typeface="Calibri" panose="020F0502020204030204" pitchFamily="34"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fr-FR" sz="1800" u="none" strike="noStrike" dirty="0">
                <a:effectLst/>
                <a:latin typeface="Calibri" panose="020F0502020204030204" pitchFamily="34" charset="0"/>
                <a:ea typeface="Times New Roman" panose="02020603050405020304" pitchFamily="18" charset="0"/>
              </a:rPr>
              <a:t>In the </a:t>
            </a:r>
            <a:r>
              <a:rPr lang="fr-FR" sz="1800" u="none" strike="noStrike" dirty="0" err="1">
                <a:effectLst/>
                <a:latin typeface="Calibri" panose="020F0502020204030204" pitchFamily="34" charset="0"/>
                <a:ea typeface="Times New Roman" panose="02020603050405020304" pitchFamily="18" charset="0"/>
              </a:rPr>
              <a:t>next</a:t>
            </a:r>
            <a:r>
              <a:rPr lang="fr-FR" sz="1800" u="none" strike="noStrike" dirty="0">
                <a:effectLst/>
                <a:latin typeface="Calibri" panose="020F0502020204030204" pitchFamily="34" charset="0"/>
                <a:ea typeface="Times New Roman" panose="02020603050405020304" pitchFamily="18" charset="0"/>
              </a:rPr>
              <a:t> few slides, </a:t>
            </a:r>
            <a:r>
              <a:rPr lang="fr-FR" sz="1800" u="none" strike="noStrike" dirty="0" err="1">
                <a:effectLst/>
                <a:latin typeface="Calibri" panose="020F0502020204030204" pitchFamily="34" charset="0"/>
                <a:ea typeface="Times New Roman" panose="02020603050405020304" pitchFamily="18" charset="0"/>
              </a:rPr>
              <a:t>take</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some</a:t>
            </a:r>
            <a:r>
              <a:rPr lang="fr-FR" sz="1800" u="none" strike="noStrike" dirty="0">
                <a:effectLst/>
                <a:latin typeface="Calibri" panose="020F0502020204030204" pitchFamily="34" charset="0"/>
                <a:ea typeface="Times New Roman" panose="02020603050405020304" pitchFamily="18" charset="0"/>
              </a:rPr>
              <a:t> time to examine the </a:t>
            </a:r>
            <a:r>
              <a:rPr lang="fr-FR" sz="1800" u="none" strike="noStrike" dirty="0" err="1">
                <a:effectLst/>
                <a:latin typeface="Calibri" panose="020F0502020204030204" pitchFamily="34" charset="0"/>
                <a:ea typeface="Times New Roman" panose="02020603050405020304" pitchFamily="18" charset="0"/>
              </a:rPr>
              <a:t>human</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rights</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linked</a:t>
            </a:r>
            <a:r>
              <a:rPr lang="fr-FR" sz="1800" u="none" strike="noStrike" dirty="0">
                <a:effectLst/>
                <a:latin typeface="Calibri" panose="020F0502020204030204" pitchFamily="34" charset="0"/>
                <a:ea typeface="Times New Roman" panose="02020603050405020304" pitchFamily="18" charset="0"/>
              </a:rPr>
              <a:t> to </a:t>
            </a:r>
            <a:r>
              <a:rPr lang="fr-FR" sz="1800" u="none" strike="noStrike" dirty="0" err="1">
                <a:effectLst/>
                <a:latin typeface="Calibri" panose="020F0502020204030204" pitchFamily="34" charset="0"/>
                <a:ea typeface="Times New Roman" panose="02020603050405020304" pitchFamily="18" charset="0"/>
              </a:rPr>
              <a:t>this</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commitment</a:t>
            </a:r>
            <a:r>
              <a:rPr lang="fr-FR" sz="1800" u="none" strike="noStrike" dirty="0">
                <a:effectLst/>
                <a:latin typeface="Calibri" panose="020F0502020204030204" pitchFamily="34" charset="0"/>
                <a:ea typeface="Times New Roman" panose="02020603050405020304" pitchFamily="18" charset="0"/>
              </a:rPr>
              <a:t>. It </a:t>
            </a:r>
            <a:r>
              <a:rPr lang="fr-FR" sz="1800" u="none" strike="noStrike" dirty="0" err="1">
                <a:effectLst/>
                <a:latin typeface="Calibri" panose="020F0502020204030204" pitchFamily="34" charset="0"/>
                <a:ea typeface="Times New Roman" panose="02020603050405020304" pitchFamily="18" charset="0"/>
              </a:rPr>
              <a:t>would</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be</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useful</a:t>
            </a:r>
            <a:r>
              <a:rPr lang="fr-FR" sz="1800" u="none" strike="noStrike" dirty="0">
                <a:effectLst/>
                <a:latin typeface="Calibri" panose="020F0502020204030204" pitchFamily="34" charset="0"/>
                <a:ea typeface="Times New Roman" panose="02020603050405020304" pitchFamily="18" charset="0"/>
              </a:rPr>
              <a:t> to </a:t>
            </a:r>
            <a:r>
              <a:rPr lang="fr-FR" sz="1800" u="none" strike="noStrike" dirty="0" err="1">
                <a:effectLst/>
                <a:latin typeface="Calibri" panose="020F0502020204030204" pitchFamily="34" charset="0"/>
                <a:ea typeface="Times New Roman" panose="02020603050405020304" pitchFamily="18" charset="0"/>
              </a:rPr>
              <a:t>make</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those</a:t>
            </a:r>
            <a:r>
              <a:rPr lang="fr-FR" sz="1800" u="none" strike="noStrike" dirty="0">
                <a:effectLst/>
                <a:latin typeface="Calibri" panose="020F0502020204030204" pitchFamily="34" charset="0"/>
                <a:ea typeface="Times New Roman" panose="02020603050405020304" pitchFamily="18" charset="0"/>
              </a:rPr>
              <a:t> links explicit to the participants about how the content of the slides relates to the </a:t>
            </a:r>
            <a:r>
              <a:rPr lang="fr-FR" sz="1800" u="none" strike="noStrike" dirty="0" err="1">
                <a:effectLst/>
                <a:latin typeface="Calibri" panose="020F0502020204030204" pitchFamily="34" charset="0"/>
                <a:ea typeface="Times New Roman" panose="02020603050405020304" pitchFamily="18" charset="0"/>
              </a:rPr>
              <a:t>commitment</a:t>
            </a:r>
            <a:r>
              <a:rPr lang="fr-FR" sz="1800" u="none" strike="noStrike" dirty="0">
                <a:effectLst/>
                <a:latin typeface="Calibri" panose="020F0502020204030204" pitchFamily="34" charset="0"/>
                <a:ea typeface="Times New Roman" panose="02020603050405020304" pitchFamily="18" charset="0"/>
              </a:rPr>
              <a:t> to non-discrimination and </a:t>
            </a:r>
            <a:r>
              <a:rPr lang="fr-FR" sz="1800" u="none" strike="noStrike" dirty="0" err="1">
                <a:effectLst/>
                <a:latin typeface="Calibri" panose="020F0502020204030204" pitchFamily="34" charset="0"/>
                <a:ea typeface="Times New Roman" panose="02020603050405020304" pitchFamily="18" charset="0"/>
              </a:rPr>
              <a:t>gender</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equality</a:t>
            </a:r>
            <a:r>
              <a:rPr lang="fr-FR" sz="1800" u="none" strike="noStrike" dirty="0">
                <a:effectLst/>
                <a:latin typeface="Calibri" panose="020F0502020204030204" pitchFamily="34" charset="0"/>
                <a:ea typeface="Times New Roman" panose="02020603050405020304" pitchFamily="18" charset="0"/>
              </a:rPr>
              <a:t>. </a:t>
            </a:r>
            <a:endParaRPr lang="en-GB" sz="1800" u="none" strike="noStrike" dirty="0">
              <a:effectLst/>
              <a:latin typeface="Calibri" panose="020F0502020204030204" pitchFamily="34"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fr-FR" sz="1800" u="none" strike="noStrike" dirty="0">
                <a:effectLst/>
                <a:latin typeface="Calibri" panose="020F0502020204030204" pitchFamily="34" charset="0"/>
                <a:ea typeface="Times New Roman" panose="02020603050405020304" pitchFamily="18" charset="0"/>
              </a:rPr>
              <a:t>On </a:t>
            </a:r>
            <a:r>
              <a:rPr lang="fr-FR" sz="1800" u="none" strike="noStrike" dirty="0" err="1">
                <a:effectLst/>
                <a:latin typeface="Calibri" panose="020F0502020204030204" pitchFamily="34" charset="0"/>
                <a:ea typeface="Times New Roman" panose="02020603050405020304" pitchFamily="18" charset="0"/>
              </a:rPr>
              <a:t>this</a:t>
            </a:r>
            <a:r>
              <a:rPr lang="fr-FR" sz="1800" u="none" strike="noStrike" dirty="0">
                <a:effectLst/>
                <a:latin typeface="Calibri" panose="020F0502020204030204" pitchFamily="34" charset="0"/>
                <a:ea typeface="Times New Roman" panose="02020603050405020304" pitchFamily="18" charset="0"/>
              </a:rPr>
              <a:t> slide, </a:t>
            </a:r>
            <a:r>
              <a:rPr lang="fr-FR" sz="1800" u="none" strike="noStrike" dirty="0" err="1">
                <a:effectLst/>
                <a:latin typeface="Calibri" panose="020F0502020204030204" pitchFamily="34" charset="0"/>
                <a:ea typeface="Times New Roman" panose="02020603050405020304" pitchFamily="18" charset="0"/>
              </a:rPr>
              <a:t>emphasize</a:t>
            </a:r>
            <a:r>
              <a:rPr lang="fr-FR" sz="1800" u="none" strike="noStrike" dirty="0">
                <a:effectLst/>
                <a:latin typeface="Calibri" panose="020F0502020204030204" pitchFamily="34" charset="0"/>
                <a:ea typeface="Times New Roman" panose="02020603050405020304" pitchFamily="18" charset="0"/>
              </a:rPr>
              <a:t> how </a:t>
            </a:r>
            <a:r>
              <a:rPr lang="fr-FR" sz="1800" u="none" strike="noStrike" dirty="0" err="1">
                <a:effectLst/>
                <a:latin typeface="Calibri" panose="020F0502020204030204" pitchFamily="34" charset="0"/>
                <a:ea typeface="Times New Roman" panose="02020603050405020304" pitchFamily="18" charset="0"/>
              </a:rPr>
              <a:t>gender</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equality</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was</a:t>
            </a:r>
            <a:r>
              <a:rPr lang="fr-FR" sz="1800" u="none" strike="noStrike" dirty="0">
                <a:effectLst/>
                <a:latin typeface="Calibri" panose="020F0502020204030204" pitchFamily="34" charset="0"/>
                <a:ea typeface="Times New Roman" panose="02020603050405020304" pitchFamily="18" charset="0"/>
              </a:rPr>
              <a:t> made part of international </a:t>
            </a:r>
            <a:r>
              <a:rPr lang="fr-FR" sz="1800" u="none" strike="noStrike" dirty="0" err="1">
                <a:effectLst/>
                <a:latin typeface="Calibri" panose="020F0502020204030204" pitchFamily="34" charset="0"/>
                <a:ea typeface="Times New Roman" panose="02020603050405020304" pitchFamily="18" charset="0"/>
              </a:rPr>
              <a:t>human</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rights</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law</a:t>
            </a:r>
            <a:r>
              <a:rPr lang="fr-FR" sz="1800" u="none" strike="noStrike" dirty="0">
                <a:effectLst/>
                <a:latin typeface="Calibri" panose="020F0502020204030204" pitchFamily="34" charset="0"/>
                <a:ea typeface="Times New Roman" panose="02020603050405020304" pitchFamily="18" charset="0"/>
              </a:rPr>
              <a:t> by the Universal </a:t>
            </a:r>
            <a:r>
              <a:rPr lang="fr-FR" sz="1800" u="none" strike="noStrike" dirty="0" err="1">
                <a:effectLst/>
                <a:latin typeface="Calibri" panose="020F0502020204030204" pitchFamily="34" charset="0"/>
                <a:ea typeface="Times New Roman" panose="02020603050405020304" pitchFamily="18" charset="0"/>
              </a:rPr>
              <a:t>Declaration</a:t>
            </a:r>
            <a:r>
              <a:rPr lang="fr-FR" sz="1800" u="none" strike="noStrike" dirty="0">
                <a:effectLst/>
                <a:latin typeface="Calibri" panose="020F0502020204030204" pitchFamily="34" charset="0"/>
                <a:ea typeface="Times New Roman" panose="02020603050405020304" pitchFamily="18" charset="0"/>
              </a:rPr>
              <a:t> of Human Rights </a:t>
            </a:r>
            <a:r>
              <a:rPr lang="fr-FR" sz="1800" u="none" strike="noStrike" dirty="0" err="1">
                <a:effectLst/>
                <a:latin typeface="Calibri" panose="020F0502020204030204" pitchFamily="34" charset="0"/>
                <a:ea typeface="Times New Roman" panose="02020603050405020304" pitchFamily="18" charset="0"/>
              </a:rPr>
              <a:t>recognizing</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that</a:t>
            </a:r>
            <a:r>
              <a:rPr lang="fr-FR" sz="1800" u="none" strike="noStrike" dirty="0">
                <a:effectLst/>
                <a:latin typeface="Calibri" panose="020F0502020204030204" pitchFamily="34" charset="0"/>
                <a:ea typeface="Times New Roman" panose="02020603050405020304" pitchFamily="18" charset="0"/>
              </a:rPr>
              <a:t> "</a:t>
            </a:r>
            <a:r>
              <a:rPr lang="fr-FR" sz="1800" b="1" i="1" u="sng" strike="noStrike" dirty="0">
                <a:effectLst/>
                <a:latin typeface="Calibri" panose="020F0502020204030204" pitchFamily="34" charset="0"/>
                <a:ea typeface="Times New Roman" panose="02020603050405020304" pitchFamily="18" charset="0"/>
              </a:rPr>
              <a:t>All</a:t>
            </a:r>
            <a:r>
              <a:rPr lang="fr-FR" sz="1800" i="1" u="none" strike="noStrike" dirty="0">
                <a:effectLst/>
                <a:latin typeface="Calibri" panose="020F0502020204030204" pitchFamily="34" charset="0"/>
                <a:ea typeface="Times New Roman" panose="02020603050405020304" pitchFamily="18" charset="0"/>
              </a:rPr>
              <a:t> </a:t>
            </a:r>
            <a:r>
              <a:rPr lang="fr-FR" sz="1800" i="1" u="none" strike="noStrike" dirty="0" err="1">
                <a:effectLst/>
                <a:latin typeface="Calibri" panose="020F0502020204030204" pitchFamily="34" charset="0"/>
                <a:ea typeface="Times New Roman" panose="02020603050405020304" pitchFamily="18" charset="0"/>
              </a:rPr>
              <a:t>human</a:t>
            </a:r>
            <a:r>
              <a:rPr lang="fr-FR" sz="1800" i="1" u="none" strike="noStrike" dirty="0">
                <a:effectLst/>
                <a:latin typeface="Calibri" panose="020F0502020204030204" pitchFamily="34" charset="0"/>
                <a:ea typeface="Times New Roman" panose="02020603050405020304" pitchFamily="18" charset="0"/>
              </a:rPr>
              <a:t> </a:t>
            </a:r>
            <a:r>
              <a:rPr lang="fr-FR" sz="1800" i="1" u="none" strike="noStrike" dirty="0" err="1">
                <a:effectLst/>
                <a:latin typeface="Calibri" panose="020F0502020204030204" pitchFamily="34" charset="0"/>
                <a:ea typeface="Times New Roman" panose="02020603050405020304" pitchFamily="18" charset="0"/>
              </a:rPr>
              <a:t>beings</a:t>
            </a:r>
            <a:r>
              <a:rPr lang="fr-FR" sz="1800" i="1" u="none" strike="noStrike" dirty="0">
                <a:effectLst/>
                <a:latin typeface="Calibri" panose="020F0502020204030204" pitchFamily="34" charset="0"/>
                <a:ea typeface="Times New Roman" panose="02020603050405020304" pitchFamily="18" charset="0"/>
              </a:rPr>
              <a:t> are </a:t>
            </a:r>
            <a:r>
              <a:rPr lang="fr-FR" sz="1800" i="1" u="none" strike="noStrike" dirty="0" err="1">
                <a:effectLst/>
                <a:latin typeface="Calibri" panose="020F0502020204030204" pitchFamily="34" charset="0"/>
                <a:ea typeface="Times New Roman" panose="02020603050405020304" pitchFamily="18" charset="0"/>
              </a:rPr>
              <a:t>born</a:t>
            </a:r>
            <a:r>
              <a:rPr lang="fr-FR" sz="1800" i="1" u="none" strike="noStrike" dirty="0">
                <a:effectLst/>
                <a:latin typeface="Calibri" panose="020F0502020204030204" pitchFamily="34" charset="0"/>
                <a:ea typeface="Times New Roman" panose="02020603050405020304" pitchFamily="18" charset="0"/>
              </a:rPr>
              <a:t> free and </a:t>
            </a:r>
            <a:r>
              <a:rPr lang="fr-FR" sz="1800" i="1" u="none" strike="noStrike" dirty="0" err="1">
                <a:effectLst/>
                <a:latin typeface="Calibri" panose="020F0502020204030204" pitchFamily="34" charset="0"/>
                <a:ea typeface="Times New Roman" panose="02020603050405020304" pitchFamily="18" charset="0"/>
              </a:rPr>
              <a:t>equal</a:t>
            </a:r>
            <a:r>
              <a:rPr lang="fr-FR" sz="1800" i="1" u="none" strike="noStrike" dirty="0">
                <a:effectLst/>
                <a:latin typeface="Calibri" panose="020F0502020204030204" pitchFamily="34" charset="0"/>
                <a:ea typeface="Times New Roman" panose="02020603050405020304" pitchFamily="18" charset="0"/>
              </a:rPr>
              <a:t> in </a:t>
            </a:r>
            <a:r>
              <a:rPr lang="fr-FR" sz="1800" i="1" u="none" strike="noStrike" dirty="0" err="1">
                <a:effectLst/>
                <a:latin typeface="Calibri" panose="020F0502020204030204" pitchFamily="34" charset="0"/>
                <a:ea typeface="Times New Roman" panose="02020603050405020304" pitchFamily="18" charset="0"/>
              </a:rPr>
              <a:t>dignity</a:t>
            </a:r>
            <a:r>
              <a:rPr lang="fr-FR" sz="1800" i="1" u="none" strike="noStrike" dirty="0">
                <a:effectLst/>
                <a:latin typeface="Calibri" panose="020F0502020204030204" pitchFamily="34" charset="0"/>
                <a:ea typeface="Times New Roman" panose="02020603050405020304" pitchFamily="18" charset="0"/>
              </a:rPr>
              <a:t> and </a:t>
            </a:r>
            <a:r>
              <a:rPr lang="fr-FR" sz="1800" i="1" u="none" strike="noStrike" dirty="0" err="1">
                <a:effectLst/>
                <a:latin typeface="Calibri" panose="020F0502020204030204" pitchFamily="34" charset="0"/>
                <a:ea typeface="Times New Roman" panose="02020603050405020304" pitchFamily="18" charset="0"/>
              </a:rPr>
              <a:t>rights</a:t>
            </a:r>
            <a:r>
              <a:rPr lang="fr-FR" sz="1800" i="1" u="none" strike="noStrike" dirty="0">
                <a:effectLst/>
                <a:latin typeface="Calibri" panose="020F0502020204030204" pitchFamily="34" charset="0"/>
                <a:ea typeface="Times New Roman" panose="02020603050405020304" pitchFamily="18" charset="0"/>
              </a:rPr>
              <a:t>", </a:t>
            </a:r>
            <a:r>
              <a:rPr lang="fr-FR" sz="1800" i="1" u="none" strike="noStrike" dirty="0" err="1">
                <a:effectLst/>
                <a:latin typeface="Calibri" panose="020F0502020204030204" pitchFamily="34" charset="0"/>
                <a:ea typeface="Times New Roman" panose="02020603050405020304" pitchFamily="18" charset="0"/>
              </a:rPr>
              <a:t>stressing</a:t>
            </a:r>
            <a:r>
              <a:rPr lang="fr-FR" sz="1800" i="1"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that</a:t>
            </a:r>
            <a:r>
              <a:rPr lang="fr-FR" sz="1800" u="none" strike="noStrike" dirty="0">
                <a:effectLst/>
                <a:latin typeface="Calibri" panose="020F0502020204030204" pitchFamily="34" charset="0"/>
                <a:ea typeface="Times New Roman" panose="02020603050405020304" pitchFamily="18" charset="0"/>
              </a:rPr>
              <a:t> the UDHR </a:t>
            </a:r>
            <a:r>
              <a:rPr lang="fr-FR" sz="1800" u="none" strike="noStrike" dirty="0" err="1">
                <a:effectLst/>
                <a:latin typeface="Calibri" panose="020F0502020204030204" pitchFamily="34" charset="0"/>
                <a:ea typeface="Times New Roman" panose="02020603050405020304" pitchFamily="18" charset="0"/>
              </a:rPr>
              <a:t>is</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referring</a:t>
            </a:r>
            <a:r>
              <a:rPr lang="fr-FR" sz="1800" u="none" strike="noStrike" dirty="0">
                <a:effectLst/>
                <a:latin typeface="Calibri" panose="020F0502020204030204" pitchFamily="34" charset="0"/>
                <a:ea typeface="Times New Roman" panose="02020603050405020304" pitchFamily="18" charset="0"/>
              </a:rPr>
              <a:t> to "all" </a:t>
            </a:r>
            <a:r>
              <a:rPr lang="fr-FR" sz="1800" u="none" strike="noStrike" dirty="0" err="1">
                <a:effectLst/>
                <a:latin typeface="Calibri" panose="020F0502020204030204" pitchFamily="34" charset="0"/>
                <a:ea typeface="Times New Roman" panose="02020603050405020304" pitchFamily="18" charset="0"/>
              </a:rPr>
              <a:t>beings</a:t>
            </a:r>
            <a:r>
              <a:rPr lang="fr-FR" sz="1800" u="none" strike="noStrike" dirty="0">
                <a:effectLst/>
                <a:latin typeface="Calibri" panose="020F0502020204030204" pitchFamily="34" charset="0"/>
                <a:ea typeface="Times New Roman" panose="02020603050405020304" pitchFamily="18" charset="0"/>
              </a:rPr>
              <a:t> – not </a:t>
            </a:r>
            <a:r>
              <a:rPr lang="fr-FR" sz="1800" u="none" strike="noStrike" dirty="0" err="1">
                <a:effectLst/>
                <a:latin typeface="Calibri" panose="020F0502020204030204" pitchFamily="34" charset="0"/>
                <a:ea typeface="Times New Roman" panose="02020603050405020304" pitchFamily="18" charset="0"/>
              </a:rPr>
              <a:t>just</a:t>
            </a:r>
            <a:r>
              <a:rPr lang="fr-FR" sz="1800" u="none" strike="noStrike" dirty="0">
                <a:effectLst/>
                <a:latin typeface="Calibri" panose="020F0502020204030204" pitchFamily="34" charset="0"/>
                <a:ea typeface="Times New Roman" panose="02020603050405020304" pitchFamily="18" charset="0"/>
              </a:rPr>
              <a:t> men. </a:t>
            </a:r>
            <a:endParaRPr lang="en-GB" sz="1800" u="none" strike="noStrike" dirty="0">
              <a:effectLst/>
              <a:latin typeface="Calibri" panose="020F0502020204030204" pitchFamily="34" charset="0"/>
              <a:ea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FF0684D0-CFE5-4AAF-8D7D-9C7DFEA838F8}" type="slidenum">
              <a:rPr lang="en-US" smtClean="0"/>
              <a:t>5</a:t>
            </a:fld>
            <a:endParaRPr lang="en-US"/>
          </a:p>
        </p:txBody>
      </p:sp>
    </p:spTree>
    <p:extLst>
      <p:ext uri="{BB962C8B-B14F-4D97-AF65-F5344CB8AC3E}">
        <p14:creationId xmlns:p14="http://schemas.microsoft.com/office/powerpoint/2010/main" val="4176179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fr-FR" sz="1800" b="1" u="none" strike="noStrike" dirty="0">
                <a:effectLst/>
                <a:latin typeface="Calibri" panose="020F0502020204030204" pitchFamily="34" charset="0"/>
                <a:ea typeface="Times New Roman" panose="02020603050405020304" pitchFamily="18" charset="0"/>
              </a:rPr>
              <a:t>Slide 6</a:t>
            </a:r>
            <a:r>
              <a:rPr lang="fr-FR" sz="1800" u="none" strike="noStrike" dirty="0">
                <a:effectLst/>
                <a:latin typeface="Calibri" panose="020F0502020204030204" pitchFamily="34" charset="0"/>
                <a:ea typeface="Times New Roman" panose="02020603050405020304" pitchFamily="18" charset="0"/>
              </a:rPr>
              <a:t> looks at </a:t>
            </a:r>
            <a:r>
              <a:rPr lang="fr-FR" sz="1800" u="none" strike="noStrike" dirty="0" err="1">
                <a:effectLst/>
                <a:latin typeface="Calibri" panose="020F0502020204030204" pitchFamily="34" charset="0"/>
                <a:ea typeface="Times New Roman" panose="02020603050405020304" pitchFamily="18" charset="0"/>
              </a:rPr>
              <a:t>Sustainable</a:t>
            </a:r>
            <a:r>
              <a:rPr lang="fr-FR" sz="1800" u="none" strike="noStrike" dirty="0">
                <a:effectLst/>
                <a:latin typeface="Calibri" panose="020F0502020204030204" pitchFamily="34" charset="0"/>
                <a:ea typeface="Times New Roman" panose="02020603050405020304" pitchFamily="18" charset="0"/>
              </a:rPr>
              <a:t> Development Goal 5 (SDG 5), </a:t>
            </a:r>
            <a:r>
              <a:rPr lang="fr-FR" sz="1800" u="none" strike="noStrike" dirty="0" err="1">
                <a:effectLst/>
                <a:latin typeface="Calibri" panose="020F0502020204030204" pitchFamily="34" charset="0"/>
                <a:ea typeface="Times New Roman" panose="02020603050405020304" pitchFamily="18" charset="0"/>
              </a:rPr>
              <a:t>which</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is</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focused</a:t>
            </a:r>
            <a:r>
              <a:rPr lang="fr-FR" sz="1800" u="none" strike="noStrike" dirty="0">
                <a:effectLst/>
                <a:latin typeface="Calibri" panose="020F0502020204030204" pitchFamily="34" charset="0"/>
                <a:ea typeface="Times New Roman" panose="02020603050405020304" pitchFamily="18" charset="0"/>
              </a:rPr>
              <a:t> on </a:t>
            </a:r>
            <a:r>
              <a:rPr lang="fr-FR" sz="1800" u="none" strike="noStrike" dirty="0" err="1">
                <a:effectLst/>
                <a:latin typeface="Calibri" panose="020F0502020204030204" pitchFamily="34" charset="0"/>
                <a:ea typeface="Times New Roman" panose="02020603050405020304" pitchFamily="18" charset="0"/>
              </a:rPr>
              <a:t>gender</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equality</a:t>
            </a:r>
            <a:r>
              <a:rPr lang="fr-FR" sz="1800" u="none" strike="noStrike" dirty="0">
                <a:effectLst/>
                <a:latin typeface="Calibri" panose="020F0502020204030204" pitchFamily="34" charset="0"/>
                <a:ea typeface="Times New Roman" panose="02020603050405020304" pitchFamily="18" charset="0"/>
              </a:rPr>
              <a:t>. The </a:t>
            </a:r>
            <a:r>
              <a:rPr lang="fr-FR" sz="1800" u="none" strike="noStrike" dirty="0" err="1">
                <a:effectLst/>
                <a:latin typeface="Calibri" panose="020F0502020204030204" pitchFamily="34" charset="0"/>
                <a:ea typeface="Times New Roman" panose="02020603050405020304" pitchFamily="18" charset="0"/>
              </a:rPr>
              <a:t>SDGs</a:t>
            </a:r>
            <a:r>
              <a:rPr lang="fr-FR" sz="1800" u="none" strike="noStrike" dirty="0">
                <a:effectLst/>
                <a:latin typeface="Calibri" panose="020F0502020204030204" pitchFamily="34" charset="0"/>
                <a:ea typeface="Times New Roman" panose="02020603050405020304" pitchFamily="18" charset="0"/>
              </a:rPr>
              <a:t> are 17 goals </a:t>
            </a:r>
            <a:r>
              <a:rPr lang="fr-FR" sz="1800" u="none" strike="noStrike" dirty="0" err="1">
                <a:effectLst/>
                <a:latin typeface="Calibri" panose="020F0502020204030204" pitchFamily="34" charset="0"/>
                <a:ea typeface="Times New Roman" panose="02020603050405020304" pitchFamily="18" charset="0"/>
              </a:rPr>
              <a:t>adopted</a:t>
            </a:r>
            <a:r>
              <a:rPr lang="fr-FR" sz="1800" u="none" strike="noStrike" dirty="0">
                <a:effectLst/>
                <a:latin typeface="Calibri" panose="020F0502020204030204" pitchFamily="34" charset="0"/>
                <a:ea typeface="Times New Roman" panose="02020603050405020304" pitchFamily="18" charset="0"/>
              </a:rPr>
              <a:t> by all UN </a:t>
            </a:r>
            <a:r>
              <a:rPr lang="fr-FR" sz="1800" u="none" strike="noStrike" dirty="0" err="1">
                <a:effectLst/>
                <a:latin typeface="Calibri" panose="020F0502020204030204" pitchFamily="34" charset="0"/>
                <a:ea typeface="Times New Roman" panose="02020603050405020304" pitchFamily="18" charset="0"/>
              </a:rPr>
              <a:t>member</a:t>
            </a:r>
            <a:r>
              <a:rPr lang="fr-FR" sz="1800" u="none" strike="noStrike" dirty="0">
                <a:effectLst/>
                <a:latin typeface="Calibri" panose="020F0502020204030204" pitchFamily="34" charset="0"/>
                <a:ea typeface="Times New Roman" panose="02020603050405020304" pitchFamily="18" charset="0"/>
              </a:rPr>
              <a:t> States </a:t>
            </a:r>
            <a:r>
              <a:rPr lang="fr-FR" sz="1800" u="none" strike="noStrike" dirty="0" err="1">
                <a:effectLst/>
                <a:latin typeface="Calibri" panose="020F0502020204030204" pitchFamily="34" charset="0"/>
                <a:ea typeface="Times New Roman" panose="02020603050405020304" pitchFamily="18" charset="0"/>
              </a:rPr>
              <a:t>that</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seek</a:t>
            </a:r>
            <a:r>
              <a:rPr lang="fr-FR" sz="1800" u="none" strike="noStrike" dirty="0">
                <a:effectLst/>
                <a:latin typeface="Calibri" panose="020F0502020204030204" pitchFamily="34" charset="0"/>
                <a:ea typeface="Times New Roman" panose="02020603050405020304" pitchFamily="18" charset="0"/>
              </a:rPr>
              <a:t> to </a:t>
            </a:r>
            <a:r>
              <a:rPr lang="fr-FR" sz="1800" u="none" strike="noStrike" dirty="0" err="1">
                <a:effectLst/>
                <a:latin typeface="Calibri" panose="020F0502020204030204" pitchFamily="34" charset="0"/>
                <a:ea typeface="Times New Roman" panose="02020603050405020304" pitchFamily="18" charset="0"/>
              </a:rPr>
              <a:t>provide</a:t>
            </a:r>
            <a:r>
              <a:rPr lang="fr-FR" sz="1800" u="none" strike="noStrike" dirty="0">
                <a:effectLst/>
                <a:latin typeface="Calibri" panose="020F0502020204030204" pitchFamily="34" charset="0"/>
                <a:ea typeface="Times New Roman" panose="02020603050405020304" pitchFamily="18" charset="0"/>
              </a:rPr>
              <a:t> for a </a:t>
            </a:r>
            <a:r>
              <a:rPr lang="fr-FR" sz="1800" u="none" strike="noStrike" dirty="0" err="1">
                <a:effectLst/>
                <a:latin typeface="Calibri" panose="020F0502020204030204" pitchFamily="34" charset="0"/>
                <a:ea typeface="Times New Roman" panose="02020603050405020304" pitchFamily="18" charset="0"/>
              </a:rPr>
              <a:t>better</a:t>
            </a:r>
            <a:r>
              <a:rPr lang="fr-FR" sz="1800" u="none" strike="noStrike" dirty="0">
                <a:effectLst/>
                <a:latin typeface="Calibri" panose="020F0502020204030204" pitchFamily="34" charset="0"/>
                <a:ea typeface="Times New Roman" panose="02020603050405020304" pitchFamily="18" charset="0"/>
              </a:rPr>
              <a:t> future. </a:t>
            </a:r>
            <a:r>
              <a:rPr lang="fr-FR" sz="1800" u="none" strike="noStrike" dirty="0" err="1">
                <a:effectLst/>
                <a:latin typeface="Calibri" panose="020F0502020204030204" pitchFamily="34" charset="0"/>
                <a:ea typeface="Times New Roman" panose="02020603050405020304" pitchFamily="18" charset="0"/>
              </a:rPr>
              <a:t>They</a:t>
            </a:r>
            <a:r>
              <a:rPr lang="fr-FR" sz="1800" u="none" strike="noStrike" dirty="0">
                <a:effectLst/>
                <a:latin typeface="Calibri" panose="020F0502020204030204" pitchFamily="34" charset="0"/>
                <a:ea typeface="Times New Roman" panose="02020603050405020304" pitchFamily="18" charset="0"/>
              </a:rPr>
              <a:t> are an urgent call for action by all countries </a:t>
            </a:r>
            <a:r>
              <a:rPr lang="fr-FR" sz="1800" u="none" strike="noStrike" dirty="0" err="1">
                <a:effectLst/>
                <a:latin typeface="Calibri" panose="020F0502020204030204" pitchFamily="34" charset="0"/>
                <a:ea typeface="Times New Roman" panose="02020603050405020304" pitchFamily="18" charset="0"/>
              </a:rPr>
              <a:t>seeking</a:t>
            </a:r>
            <a:r>
              <a:rPr lang="fr-FR" sz="1800" u="none" strike="noStrike" dirty="0">
                <a:effectLst/>
                <a:latin typeface="Calibri" panose="020F0502020204030204" pitchFamily="34" charset="0"/>
                <a:ea typeface="Times New Roman" panose="02020603050405020304" pitchFamily="18" charset="0"/>
              </a:rPr>
              <a:t> to end </a:t>
            </a:r>
            <a:r>
              <a:rPr lang="fr-FR" sz="1800" u="none" strike="noStrike" dirty="0" err="1">
                <a:effectLst/>
                <a:latin typeface="Calibri" panose="020F0502020204030204" pitchFamily="34" charset="0"/>
                <a:ea typeface="Times New Roman" panose="02020603050405020304" pitchFamily="18" charset="0"/>
              </a:rPr>
              <a:t>poverty</a:t>
            </a:r>
            <a:r>
              <a:rPr lang="fr-FR" sz="1800" u="none" strike="noStrike" dirty="0">
                <a:effectLst/>
                <a:latin typeface="Calibri" panose="020F0502020204030204" pitchFamily="34" charset="0"/>
                <a:ea typeface="Times New Roman" panose="02020603050405020304" pitchFamily="18" charset="0"/>
              </a:rPr>
              <a:t> and </a:t>
            </a:r>
            <a:r>
              <a:rPr lang="fr-FR" sz="1800" u="none" strike="noStrike" dirty="0" err="1">
                <a:effectLst/>
                <a:latin typeface="Calibri" panose="020F0502020204030204" pitchFamily="34" charset="0"/>
                <a:ea typeface="Times New Roman" panose="02020603050405020304" pitchFamily="18" charset="0"/>
              </a:rPr>
              <a:t>reduce</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inequality</a:t>
            </a:r>
            <a:r>
              <a:rPr lang="fr-FR" sz="1800" u="none" strike="noStrike" dirty="0">
                <a:effectLst/>
                <a:latin typeface="Calibri" panose="020F0502020204030204" pitchFamily="34" charset="0"/>
                <a:ea typeface="Times New Roman" panose="02020603050405020304" pitchFamily="18" charset="0"/>
              </a:rPr>
              <a:t>. The </a:t>
            </a:r>
            <a:r>
              <a:rPr lang="fr-FR" sz="1800" u="none" strike="noStrike" dirty="0" err="1">
                <a:effectLst/>
                <a:latin typeface="Calibri" panose="020F0502020204030204" pitchFamily="34" charset="0"/>
                <a:ea typeface="Times New Roman" panose="02020603050405020304" pitchFamily="18" charset="0"/>
              </a:rPr>
              <a:t>next</a:t>
            </a:r>
            <a:r>
              <a:rPr lang="fr-FR" sz="1800" u="none" strike="noStrike" dirty="0">
                <a:effectLst/>
                <a:latin typeface="Calibri" panose="020F0502020204030204" pitchFamily="34" charset="0"/>
                <a:ea typeface="Times New Roman" panose="02020603050405020304" pitchFamily="18" charset="0"/>
              </a:rPr>
              <a:t> slide </a:t>
            </a:r>
            <a:r>
              <a:rPr lang="fr-FR" sz="1800" u="none" strike="noStrike" dirty="0" err="1">
                <a:effectLst/>
                <a:latin typeface="Calibri" panose="020F0502020204030204" pitchFamily="34" charset="0"/>
                <a:ea typeface="Times New Roman" panose="02020603050405020304" pitchFamily="18" charset="0"/>
              </a:rPr>
              <a:t>provides</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some</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statistics</a:t>
            </a:r>
            <a:r>
              <a:rPr lang="fr-FR" sz="1800" u="none" strike="noStrike" dirty="0">
                <a:effectLst/>
                <a:latin typeface="Calibri" panose="020F0502020204030204" pitchFamily="34" charset="0"/>
                <a:ea typeface="Times New Roman" panose="02020603050405020304" pitchFamily="18" charset="0"/>
              </a:rPr>
              <a:t> and </a:t>
            </a:r>
            <a:r>
              <a:rPr lang="fr-FR" sz="1800" u="none" strike="noStrike" dirty="0" err="1">
                <a:effectLst/>
                <a:latin typeface="Calibri" panose="020F0502020204030204" pitchFamily="34" charset="0"/>
                <a:ea typeface="Times New Roman" panose="02020603050405020304" pitchFamily="18" charset="0"/>
              </a:rPr>
              <a:t>facts</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that</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should</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be</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discussed</a:t>
            </a:r>
            <a:r>
              <a:rPr lang="fr-FR" sz="1800" u="none" strike="noStrike" dirty="0">
                <a:effectLst/>
                <a:latin typeface="Calibri" panose="020F0502020204030204" pitchFamily="34" charset="0"/>
                <a:ea typeface="Times New Roman" panose="02020603050405020304" pitchFamily="18" charset="0"/>
              </a:rPr>
              <a:t> and </a:t>
            </a:r>
            <a:r>
              <a:rPr lang="fr-FR" sz="1800" u="none" strike="noStrike" dirty="0" err="1">
                <a:effectLst/>
                <a:latin typeface="Calibri" panose="020F0502020204030204" pitchFamily="34" charset="0"/>
                <a:ea typeface="Times New Roman" panose="02020603050405020304" pitchFamily="18" charset="0"/>
              </a:rPr>
              <a:t>unpacked</a:t>
            </a:r>
            <a:r>
              <a:rPr lang="fr-FR" sz="1800" u="none" strike="noStrike" dirty="0">
                <a:effectLst/>
                <a:latin typeface="Calibri" panose="020F0502020204030204" pitchFamily="34" charset="0"/>
                <a:ea typeface="Times New Roman" panose="02020603050405020304" pitchFamily="18" charset="0"/>
              </a:rPr>
              <a:t>.</a:t>
            </a:r>
            <a:endParaRPr lang="en-GB" sz="1800" u="none" strike="noStrike" dirty="0">
              <a:effectLst/>
              <a:latin typeface="Calibri" panose="020F0502020204030204" pitchFamily="34" charset="0"/>
              <a:ea typeface="Times New Roman" panose="02020603050405020304" pitchFamily="18" charset="0"/>
            </a:endParaRPr>
          </a:p>
          <a:p>
            <a:endParaRPr lang="en-US" baseline="0" dirty="0"/>
          </a:p>
          <a:p>
            <a:endParaRPr lang="en-US" baseline="0" dirty="0"/>
          </a:p>
          <a:p>
            <a:endParaRPr lang="en-US" baseline="0" dirty="0">
              <a:cs typeface="Calibri" panose="020F0502020204030204"/>
            </a:endParaRP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FF0684D0-CFE5-4AAF-8D7D-9C7DFEA838F8}" type="slidenum">
              <a:rPr lang="en-US" smtClean="0"/>
              <a:t>6</a:t>
            </a:fld>
            <a:endParaRPr lang="en-US"/>
          </a:p>
        </p:txBody>
      </p:sp>
    </p:spTree>
    <p:extLst>
      <p:ext uri="{BB962C8B-B14F-4D97-AF65-F5344CB8AC3E}">
        <p14:creationId xmlns:p14="http://schemas.microsoft.com/office/powerpoint/2010/main" val="10237499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fr-FR" sz="1800" b="1" u="none" strike="noStrike" dirty="0">
                <a:effectLst/>
                <a:latin typeface="Calibri" panose="020F0502020204030204" pitchFamily="34" charset="0"/>
                <a:ea typeface="Times New Roman" panose="02020603050405020304" pitchFamily="18" charset="0"/>
              </a:rPr>
              <a:t>Slide 7</a:t>
            </a:r>
            <a:r>
              <a:rPr lang="fr-FR" sz="1800" u="none" strike="noStrike" dirty="0">
                <a:effectLst/>
                <a:latin typeface="Calibri" panose="020F0502020204030204" pitchFamily="34" charset="0"/>
                <a:ea typeface="Times New Roman" panose="02020603050405020304" pitchFamily="18" charset="0"/>
              </a:rPr>
              <a:t> looks at the </a:t>
            </a:r>
            <a:r>
              <a:rPr lang="fr-FR" sz="1800" u="none" strike="noStrike" dirty="0" err="1">
                <a:effectLst/>
                <a:latin typeface="Calibri" panose="020F0502020204030204" pitchFamily="34" charset="0"/>
                <a:ea typeface="Times New Roman" panose="02020603050405020304" pitchFamily="18" charset="0"/>
              </a:rPr>
              <a:t>Sustainable</a:t>
            </a:r>
            <a:r>
              <a:rPr lang="fr-FR" sz="1800" u="none" strike="noStrike" dirty="0">
                <a:effectLst/>
                <a:latin typeface="Calibri" panose="020F0502020204030204" pitchFamily="34" charset="0"/>
                <a:ea typeface="Times New Roman" panose="02020603050405020304" pitchFamily="18" charset="0"/>
              </a:rPr>
              <a:t> Development Goal 5 (SDG 5), </a:t>
            </a:r>
            <a:r>
              <a:rPr lang="fr-FR" sz="1800" u="none" strike="noStrike" dirty="0" err="1">
                <a:effectLst/>
                <a:latin typeface="Calibri" panose="020F0502020204030204" pitchFamily="34" charset="0"/>
                <a:ea typeface="Times New Roman" panose="02020603050405020304" pitchFamily="18" charset="0"/>
              </a:rPr>
              <a:t>which</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is</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focused</a:t>
            </a:r>
            <a:r>
              <a:rPr lang="fr-FR" sz="1800" u="none" strike="noStrike" dirty="0">
                <a:effectLst/>
                <a:latin typeface="Calibri" panose="020F0502020204030204" pitchFamily="34" charset="0"/>
                <a:ea typeface="Times New Roman" panose="02020603050405020304" pitchFamily="18" charset="0"/>
              </a:rPr>
              <a:t> on </a:t>
            </a:r>
            <a:r>
              <a:rPr lang="fr-FR" sz="1800" u="none" strike="noStrike" dirty="0" err="1">
                <a:effectLst/>
                <a:latin typeface="Calibri" panose="020F0502020204030204" pitchFamily="34" charset="0"/>
                <a:ea typeface="Times New Roman" panose="02020603050405020304" pitchFamily="18" charset="0"/>
              </a:rPr>
              <a:t>gender</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equality</a:t>
            </a:r>
            <a:r>
              <a:rPr lang="fr-FR" sz="1800" u="none" strike="noStrike" dirty="0">
                <a:effectLst/>
                <a:latin typeface="Calibri" panose="020F0502020204030204" pitchFamily="34" charset="0"/>
                <a:ea typeface="Times New Roman" panose="02020603050405020304" pitchFamily="18" charset="0"/>
              </a:rPr>
              <a:t>. This info-</a:t>
            </a:r>
            <a:r>
              <a:rPr lang="fr-FR" sz="1800" u="none" strike="noStrike" dirty="0" err="1">
                <a:effectLst/>
                <a:latin typeface="Calibri" panose="020F0502020204030204" pitchFamily="34" charset="0"/>
                <a:ea typeface="Times New Roman" panose="02020603050405020304" pitchFamily="18" charset="0"/>
              </a:rPr>
              <a:t>graphic</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comes</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from</a:t>
            </a:r>
            <a:r>
              <a:rPr lang="fr-FR" sz="1800" u="none" strike="noStrike" dirty="0">
                <a:effectLst/>
                <a:latin typeface="Calibri" panose="020F0502020204030204" pitchFamily="34" charset="0"/>
                <a:ea typeface="Times New Roman" panose="02020603050405020304" pitchFamily="18" charset="0"/>
              </a:rPr>
              <a:t> the </a:t>
            </a:r>
            <a:r>
              <a:rPr lang="fr-FR" sz="1800" u="none" strike="noStrike" dirty="0" err="1">
                <a:effectLst/>
                <a:latin typeface="Calibri" panose="020F0502020204030204" pitchFamily="34" charset="0"/>
                <a:ea typeface="Times New Roman" panose="02020603050405020304" pitchFamily="18" charset="0"/>
              </a:rPr>
              <a:t>Sustainable</a:t>
            </a:r>
            <a:r>
              <a:rPr lang="fr-FR" sz="1800" u="none" strike="noStrike" dirty="0">
                <a:effectLst/>
                <a:latin typeface="Calibri" panose="020F0502020204030204" pitchFamily="34" charset="0"/>
                <a:ea typeface="Times New Roman" panose="02020603050405020304" pitchFamily="18" charset="0"/>
              </a:rPr>
              <a:t> Goals Development Report 2022, and </a:t>
            </a:r>
            <a:r>
              <a:rPr lang="fr-FR" sz="1800" u="none" strike="noStrike" dirty="0" err="1">
                <a:effectLst/>
                <a:latin typeface="Calibri" panose="020F0502020204030204" pitchFamily="34" charset="0"/>
                <a:ea typeface="Times New Roman" panose="02020603050405020304" pitchFamily="18" charset="0"/>
              </a:rPr>
              <a:t>provides</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some</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sobering</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facts</a:t>
            </a:r>
            <a:r>
              <a:rPr lang="fr-FR" sz="1800" u="none" strike="noStrike" dirty="0">
                <a:effectLst/>
                <a:latin typeface="Calibri" panose="020F0502020204030204" pitchFamily="34" charset="0"/>
                <a:ea typeface="Times New Roman" panose="02020603050405020304" pitchFamily="18" charset="0"/>
              </a:rPr>
              <a:t> and figures on the </a:t>
            </a:r>
            <a:r>
              <a:rPr lang="fr-FR" sz="1800" u="none" strike="noStrike" dirty="0" err="1">
                <a:effectLst/>
                <a:latin typeface="Calibri" panose="020F0502020204030204" pitchFamily="34" charset="0"/>
                <a:ea typeface="Times New Roman" panose="02020603050405020304" pitchFamily="18" charset="0"/>
              </a:rPr>
              <a:t>gender</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imbalance</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that</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exists</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today</a:t>
            </a:r>
            <a:r>
              <a:rPr lang="fr-FR" sz="1800" u="none" strike="noStrike" dirty="0">
                <a:effectLst/>
                <a:latin typeface="Calibri" panose="020F0502020204030204" pitchFamily="34" charset="0"/>
                <a:ea typeface="Times New Roman" panose="02020603050405020304" pitchFamily="18" charset="0"/>
              </a:rPr>
              <a:t>. </a:t>
            </a:r>
            <a:endParaRPr lang="en-GB" sz="1800" u="none" strike="noStrike" dirty="0">
              <a:effectLst/>
              <a:latin typeface="Calibri" panose="020F0502020204030204" pitchFamily="34"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fr-FR" sz="1800" u="none" strike="noStrike" dirty="0" err="1">
                <a:effectLst/>
                <a:latin typeface="Calibri" panose="020F0502020204030204" pitchFamily="34" charset="0"/>
                <a:ea typeface="Times New Roman" panose="02020603050405020304" pitchFamily="18" charset="0"/>
              </a:rPr>
              <a:t>Spend</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some</a:t>
            </a:r>
            <a:r>
              <a:rPr lang="fr-FR" sz="1800" u="none" strike="noStrike" dirty="0">
                <a:effectLst/>
                <a:latin typeface="Calibri" panose="020F0502020204030204" pitchFamily="34" charset="0"/>
                <a:ea typeface="Times New Roman" panose="02020603050405020304" pitchFamily="18" charset="0"/>
              </a:rPr>
              <a:t> time </a:t>
            </a:r>
            <a:r>
              <a:rPr lang="fr-FR" sz="1800" u="none" strike="noStrike" dirty="0" err="1">
                <a:effectLst/>
                <a:latin typeface="Calibri" panose="020F0502020204030204" pitchFamily="34" charset="0"/>
                <a:ea typeface="Times New Roman" panose="02020603050405020304" pitchFamily="18" charset="0"/>
              </a:rPr>
              <a:t>discussing</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each</a:t>
            </a:r>
            <a:r>
              <a:rPr lang="fr-FR" sz="1800" u="none" strike="noStrike" dirty="0">
                <a:effectLst/>
                <a:latin typeface="Calibri" panose="020F0502020204030204" pitchFamily="34" charset="0"/>
                <a:ea typeface="Times New Roman" panose="02020603050405020304" pitchFamily="18" charset="0"/>
              </a:rPr>
              <a:t> of </a:t>
            </a:r>
            <a:r>
              <a:rPr lang="fr-FR" sz="1800" u="none" strike="noStrike" dirty="0" err="1">
                <a:effectLst/>
                <a:latin typeface="Calibri" panose="020F0502020204030204" pitchFamily="34" charset="0"/>
                <a:ea typeface="Times New Roman" panose="02020603050405020304" pitchFamily="18" charset="0"/>
              </a:rPr>
              <a:t>these</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facts</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with</a:t>
            </a:r>
            <a:r>
              <a:rPr lang="fr-FR" sz="1800" u="none" strike="noStrike" dirty="0">
                <a:effectLst/>
                <a:latin typeface="Calibri" panose="020F0502020204030204" pitchFamily="34" charset="0"/>
                <a:ea typeface="Times New Roman" panose="02020603050405020304" pitchFamily="18" charset="0"/>
              </a:rPr>
              <a:t> participants. </a:t>
            </a:r>
            <a:r>
              <a:rPr lang="fr-FR" sz="1800" u="none" strike="noStrike" dirty="0" err="1">
                <a:effectLst/>
                <a:latin typeface="Calibri" panose="020F0502020204030204" pitchFamily="34" charset="0"/>
                <a:ea typeface="Times New Roman" panose="02020603050405020304" pitchFamily="18" charset="0"/>
              </a:rPr>
              <a:t>Ask</a:t>
            </a:r>
            <a:r>
              <a:rPr lang="fr-FR" sz="1800" u="none" strike="noStrike" dirty="0">
                <a:effectLst/>
                <a:latin typeface="Calibri" panose="020F0502020204030204" pitchFamily="34" charset="0"/>
                <a:ea typeface="Times New Roman" panose="02020603050405020304" pitchFamily="18" charset="0"/>
              </a:rPr>
              <a:t> participants to </a:t>
            </a:r>
            <a:r>
              <a:rPr lang="fr-FR" sz="1800" u="none" strike="noStrike" dirty="0" err="1">
                <a:effectLst/>
                <a:latin typeface="Calibri" panose="020F0502020204030204" pitchFamily="34" charset="0"/>
                <a:ea typeface="Times New Roman" panose="02020603050405020304" pitchFamily="18" charset="0"/>
              </a:rPr>
              <a:t>pick</a:t>
            </a:r>
            <a:r>
              <a:rPr lang="fr-FR" sz="1800" u="none" strike="noStrike" dirty="0">
                <a:effectLst/>
                <a:latin typeface="Calibri" panose="020F0502020204030204" pitchFamily="34" charset="0"/>
                <a:ea typeface="Times New Roman" panose="02020603050405020304" pitchFamily="18" charset="0"/>
              </a:rPr>
              <a:t> out </a:t>
            </a:r>
            <a:r>
              <a:rPr lang="fr-FR" sz="1800" u="none" strike="noStrike" dirty="0" err="1">
                <a:effectLst/>
                <a:latin typeface="Calibri" panose="020F0502020204030204" pitchFamily="34" charset="0"/>
                <a:ea typeface="Times New Roman" panose="02020603050405020304" pitchFamily="18" charset="0"/>
              </a:rPr>
              <a:t>ones</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that</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resonate</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with</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them</a:t>
            </a:r>
            <a:r>
              <a:rPr lang="fr-FR" sz="1800" u="none" strike="noStrike" dirty="0">
                <a:effectLst/>
                <a:latin typeface="Calibri" panose="020F0502020204030204" pitchFamily="34" charset="0"/>
                <a:ea typeface="Times New Roman" panose="02020603050405020304" pitchFamily="18" charset="0"/>
              </a:rPr>
              <a:t>, and examine </a:t>
            </a:r>
            <a:r>
              <a:rPr lang="fr-FR" sz="1800" u="none" strike="noStrike" dirty="0" err="1">
                <a:effectLst/>
                <a:latin typeface="Calibri" panose="020F0502020204030204" pitchFamily="34" charset="0"/>
                <a:ea typeface="Times New Roman" panose="02020603050405020304" pitchFamily="18" charset="0"/>
              </a:rPr>
              <a:t>which</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ones</a:t>
            </a:r>
            <a:r>
              <a:rPr lang="fr-FR" sz="1800" u="none" strike="noStrike" dirty="0">
                <a:effectLst/>
                <a:latin typeface="Calibri" panose="020F0502020204030204" pitchFamily="34" charset="0"/>
                <a:ea typeface="Times New Roman" panose="02020603050405020304" pitchFamily="18" charset="0"/>
              </a:rPr>
              <a:t> have the </a:t>
            </a:r>
            <a:r>
              <a:rPr lang="fr-FR" sz="1800" u="none" strike="noStrike" dirty="0" err="1">
                <a:effectLst/>
                <a:latin typeface="Calibri" panose="020F0502020204030204" pitchFamily="34" charset="0"/>
                <a:ea typeface="Times New Roman" panose="02020603050405020304" pitchFamily="18" charset="0"/>
              </a:rPr>
              <a:t>most</a:t>
            </a:r>
            <a:r>
              <a:rPr lang="fr-FR" sz="1800" u="none" strike="noStrike" dirty="0">
                <a:effectLst/>
                <a:latin typeface="Calibri" panose="020F0502020204030204" pitchFamily="34" charset="0"/>
                <a:ea typeface="Times New Roman" panose="02020603050405020304" pitchFamily="18" charset="0"/>
              </a:rPr>
              <a:t> relevance to </a:t>
            </a:r>
            <a:r>
              <a:rPr lang="fr-FR" sz="1800" u="none" strike="noStrike" dirty="0" err="1">
                <a:effectLst/>
                <a:latin typeface="Calibri" panose="020F0502020204030204" pitchFamily="34" charset="0"/>
                <a:ea typeface="Times New Roman" panose="02020603050405020304" pitchFamily="18" charset="0"/>
              </a:rPr>
              <a:t>Commitment</a:t>
            </a:r>
            <a:r>
              <a:rPr lang="fr-FR" sz="1800" u="none" strike="noStrike" dirty="0">
                <a:effectLst/>
                <a:latin typeface="Calibri" panose="020F0502020204030204" pitchFamily="34" charset="0"/>
                <a:ea typeface="Times New Roman" panose="02020603050405020304" pitchFamily="18" charset="0"/>
              </a:rPr>
              <a:t> 5.</a:t>
            </a:r>
            <a:endParaRPr lang="en-GB" sz="1800" u="none" strike="noStrike" dirty="0">
              <a:effectLst/>
              <a:latin typeface="Calibri" panose="020F0502020204030204" pitchFamily="34" charset="0"/>
              <a:ea typeface="Times New Roman" panose="02020603050405020304" pitchFamily="18" charset="0"/>
            </a:endParaRPr>
          </a:p>
          <a:p>
            <a:endParaRPr lang="en-US" baseline="0" dirty="0"/>
          </a:p>
          <a:p>
            <a:endParaRPr lang="en-US" baseline="0" dirty="0">
              <a:cs typeface="Calibri" panose="020F0502020204030204"/>
            </a:endParaRP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FF0684D0-CFE5-4AAF-8D7D-9C7DFEA838F8}" type="slidenum">
              <a:rPr lang="en-US" smtClean="0"/>
              <a:t>7</a:t>
            </a:fld>
            <a:endParaRPr lang="en-US"/>
          </a:p>
        </p:txBody>
      </p:sp>
    </p:spTree>
    <p:extLst>
      <p:ext uri="{BB962C8B-B14F-4D97-AF65-F5344CB8AC3E}">
        <p14:creationId xmlns:p14="http://schemas.microsoft.com/office/powerpoint/2010/main" val="41889831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500"/>
              </a:spcAft>
              <a:buFont typeface="Symbol" panose="05050102010706020507" pitchFamily="18" charset="2"/>
              <a:buChar char=""/>
            </a:pPr>
            <a:r>
              <a:rPr lang="fr-FR" sz="1800" u="none" strike="noStrike" dirty="0">
                <a:effectLst/>
                <a:latin typeface="Calibri" panose="020F0502020204030204" pitchFamily="34" charset="0"/>
                <a:ea typeface="Times New Roman" panose="02020603050405020304" pitchFamily="18" charset="0"/>
              </a:rPr>
              <a:t>This </a:t>
            </a:r>
            <a:r>
              <a:rPr lang="fr-FR" sz="1800" u="none" strike="noStrike" dirty="0" err="1">
                <a:effectLst/>
                <a:latin typeface="Calibri" panose="020F0502020204030204" pitchFamily="34" charset="0"/>
                <a:ea typeface="Times New Roman" panose="02020603050405020304" pitchFamily="18" charset="0"/>
              </a:rPr>
              <a:t>video</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provides</a:t>
            </a:r>
            <a:r>
              <a:rPr lang="fr-FR" sz="1800" u="none" strike="noStrike" dirty="0">
                <a:effectLst/>
                <a:latin typeface="Calibri" panose="020F0502020204030204" pitchFamily="34" charset="0"/>
                <a:ea typeface="Times New Roman" panose="02020603050405020304" pitchFamily="18" charset="0"/>
              </a:rPr>
              <a:t> good insight </a:t>
            </a:r>
            <a:r>
              <a:rPr lang="fr-FR" sz="1800" u="none" strike="noStrike" dirty="0" err="1">
                <a:effectLst/>
                <a:latin typeface="Calibri" panose="020F0502020204030204" pitchFamily="34" charset="0"/>
                <a:ea typeface="Times New Roman" panose="02020603050405020304" pitchFamily="18" charset="0"/>
              </a:rPr>
              <a:t>into</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some</a:t>
            </a:r>
            <a:r>
              <a:rPr lang="fr-FR" sz="1800" u="none" strike="noStrike" dirty="0">
                <a:effectLst/>
                <a:latin typeface="Calibri" panose="020F0502020204030204" pitchFamily="34" charset="0"/>
                <a:ea typeface="Times New Roman" panose="02020603050405020304" pitchFamily="18" charset="0"/>
              </a:rPr>
              <a:t> of the issues </a:t>
            </a:r>
            <a:r>
              <a:rPr lang="fr-FR" sz="1800" u="none" strike="noStrike" dirty="0" err="1">
                <a:effectLst/>
                <a:latin typeface="Calibri" panose="020F0502020204030204" pitchFamily="34" charset="0"/>
                <a:ea typeface="Times New Roman" panose="02020603050405020304" pitchFamily="18" charset="0"/>
              </a:rPr>
              <a:t>specific</a:t>
            </a:r>
            <a:r>
              <a:rPr lang="fr-FR" sz="1800" u="none" strike="noStrike" dirty="0">
                <a:effectLst/>
                <a:latin typeface="Calibri" panose="020F0502020204030204" pitchFamily="34" charset="0"/>
                <a:ea typeface="Times New Roman" panose="02020603050405020304" pitchFamily="18" charset="0"/>
              </a:rPr>
              <a:t> to </a:t>
            </a:r>
            <a:r>
              <a:rPr lang="fr-FR" sz="1800" u="none" strike="noStrike" dirty="0" err="1">
                <a:effectLst/>
                <a:latin typeface="Calibri" panose="020F0502020204030204" pitchFamily="34" charset="0"/>
                <a:ea typeface="Times New Roman" panose="02020603050405020304" pitchFamily="18" charset="0"/>
              </a:rPr>
              <a:t>women</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regarding</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freedom</a:t>
            </a:r>
            <a:r>
              <a:rPr lang="fr-FR" sz="1800" u="none" strike="noStrike" dirty="0">
                <a:effectLst/>
                <a:latin typeface="Calibri" panose="020F0502020204030204" pitchFamily="34" charset="0"/>
                <a:ea typeface="Times New Roman" panose="02020603050405020304" pitchFamily="18" charset="0"/>
              </a:rPr>
              <a:t> of religion or </a:t>
            </a:r>
            <a:r>
              <a:rPr lang="fr-FR" sz="1800" u="none" strike="noStrike" dirty="0" err="1">
                <a:effectLst/>
                <a:latin typeface="Calibri" panose="020F0502020204030204" pitchFamily="34" charset="0"/>
                <a:ea typeface="Times New Roman" panose="02020603050405020304" pitchFamily="18" charset="0"/>
              </a:rPr>
              <a:t>belief</a:t>
            </a:r>
            <a:r>
              <a:rPr lang="fr-FR" sz="1800" u="none" strike="noStrike" dirty="0">
                <a:effectLst/>
                <a:latin typeface="Calibri" panose="020F0502020204030204" pitchFamily="34" charset="0"/>
                <a:ea typeface="Times New Roman" panose="02020603050405020304" pitchFamily="18" charset="0"/>
              </a:rPr>
              <a:t>. Play the </a:t>
            </a:r>
            <a:r>
              <a:rPr lang="fr-FR" sz="1800" u="none" strike="noStrike" dirty="0" err="1">
                <a:effectLst/>
                <a:latin typeface="Calibri" panose="020F0502020204030204" pitchFamily="34" charset="0"/>
                <a:ea typeface="Times New Roman" panose="02020603050405020304" pitchFamily="18" charset="0"/>
              </a:rPr>
              <a:t>video</a:t>
            </a:r>
            <a:r>
              <a:rPr lang="fr-FR" sz="1800" u="none" strike="noStrike" dirty="0">
                <a:effectLst/>
                <a:latin typeface="Calibri" panose="020F0502020204030204" pitchFamily="34" charset="0"/>
                <a:ea typeface="Times New Roman" panose="02020603050405020304" pitchFamily="18" charset="0"/>
              </a:rPr>
              <a:t> and </a:t>
            </a:r>
            <a:r>
              <a:rPr lang="fr-FR" sz="1800" u="none" strike="noStrike" dirty="0" err="1">
                <a:effectLst/>
                <a:latin typeface="Calibri" panose="020F0502020204030204" pitchFamily="34" charset="0"/>
                <a:ea typeface="Times New Roman" panose="02020603050405020304" pitchFamily="18" charset="0"/>
              </a:rPr>
              <a:t>allow</a:t>
            </a:r>
            <a:r>
              <a:rPr lang="fr-FR" sz="1800" u="none" strike="noStrike" dirty="0">
                <a:effectLst/>
                <a:latin typeface="Calibri" panose="020F0502020204030204" pitchFamily="34" charset="0"/>
                <a:ea typeface="Times New Roman" panose="02020603050405020304" pitchFamily="18" charset="0"/>
              </a:rPr>
              <a:t> participants to comment </a:t>
            </a:r>
            <a:r>
              <a:rPr lang="fr-FR" sz="1800" u="none" strike="noStrike" dirty="0" err="1">
                <a:effectLst/>
                <a:latin typeface="Calibri" panose="020F0502020204030204" pitchFamily="34" charset="0"/>
                <a:ea typeface="Times New Roman" panose="02020603050405020304" pitchFamily="18" charset="0"/>
              </a:rPr>
              <a:t>briefly</a:t>
            </a:r>
            <a:r>
              <a:rPr lang="fr-FR" sz="1800" u="none" strike="noStrike" dirty="0">
                <a:effectLst/>
                <a:latin typeface="Calibri" panose="020F0502020204030204" pitchFamily="34" charset="0"/>
                <a:ea typeface="Times New Roman" panose="02020603050405020304" pitchFamily="18" charset="0"/>
              </a:rPr>
              <a:t>: https://www.youtube.com/watch?v=6NYpThtt_BY</a:t>
            </a:r>
            <a:endParaRPr lang="en-GB" sz="1800" u="none" strike="noStrike" dirty="0">
              <a:effectLst/>
              <a:latin typeface="Calibri" panose="020F0502020204030204" pitchFamily="34" charset="0"/>
              <a:ea typeface="Times New Roman" panose="02020603050405020304" pitchFamily="18" charset="0"/>
            </a:endParaRPr>
          </a:p>
          <a:p>
            <a:pPr marL="342900" lvl="0" indent="-342900">
              <a:lnSpc>
                <a:spcPct val="107000"/>
              </a:lnSpc>
              <a:spcAft>
                <a:spcPts val="500"/>
              </a:spcAft>
              <a:buFont typeface="Symbol" panose="05050102010706020507" pitchFamily="18" charset="2"/>
              <a:buChar char=""/>
            </a:pPr>
            <a:r>
              <a:rPr lang="fr-FR" sz="1800" u="none" strike="noStrike" dirty="0" err="1">
                <a:effectLst/>
                <a:latin typeface="Calibri" panose="020F0502020204030204" pitchFamily="34" charset="0"/>
                <a:ea typeface="Times New Roman" panose="02020603050405020304" pitchFamily="18" charset="0"/>
              </a:rPr>
              <a:t>When</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playing</a:t>
            </a:r>
            <a:r>
              <a:rPr lang="fr-FR" sz="1800" u="none" strike="noStrike" dirty="0">
                <a:effectLst/>
                <a:latin typeface="Calibri" panose="020F0502020204030204" pitchFamily="34" charset="0"/>
                <a:ea typeface="Times New Roman" panose="02020603050405020304" pitchFamily="18" charset="0"/>
              </a:rPr>
              <a:t> the </a:t>
            </a:r>
            <a:r>
              <a:rPr lang="fr-FR" sz="1800" u="none" strike="noStrike" dirty="0" err="1">
                <a:effectLst/>
                <a:latin typeface="Calibri" panose="020F0502020204030204" pitchFamily="34" charset="0"/>
                <a:ea typeface="Times New Roman" panose="02020603050405020304" pitchFamily="18" charset="0"/>
              </a:rPr>
              <a:t>video</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please</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ensure</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that</a:t>
            </a:r>
            <a:r>
              <a:rPr lang="fr-FR" sz="1800" u="none" strike="noStrike" dirty="0">
                <a:effectLst/>
                <a:latin typeface="Calibri" panose="020F0502020204030204" pitchFamily="34" charset="0"/>
                <a:ea typeface="Times New Roman" panose="02020603050405020304" pitchFamily="18" charset="0"/>
              </a:rPr>
              <a:t> the YouTube settings </a:t>
            </a:r>
            <a:r>
              <a:rPr lang="fr-FR" sz="1800" u="none" strike="noStrike" dirty="0" err="1">
                <a:effectLst/>
                <a:latin typeface="Calibri" panose="020F0502020204030204" pitchFamily="34" charset="0"/>
                <a:ea typeface="Times New Roman" panose="02020603050405020304" pitchFamily="18" charset="0"/>
              </a:rPr>
              <a:t>allow</a:t>
            </a:r>
            <a:r>
              <a:rPr lang="fr-FR" sz="1800" u="none" strike="noStrike" dirty="0">
                <a:effectLst/>
                <a:latin typeface="Calibri" panose="020F0502020204030204" pitchFamily="34" charset="0"/>
                <a:ea typeface="Times New Roman" panose="02020603050405020304" pitchFamily="18" charset="0"/>
              </a:rPr>
              <a:t> </a:t>
            </a:r>
            <a:r>
              <a:rPr lang="fr-FR" sz="1800" u="none" strike="noStrike" dirty="0" err="1">
                <a:effectLst/>
                <a:latin typeface="Calibri" panose="020F0502020204030204" pitchFamily="34" charset="0"/>
                <a:ea typeface="Times New Roman" panose="02020603050405020304" pitchFamily="18" charset="0"/>
              </a:rPr>
              <a:t>closed</a:t>
            </a:r>
            <a:r>
              <a:rPr lang="fr-FR" sz="1800" u="none" strike="noStrike" dirty="0">
                <a:effectLst/>
                <a:latin typeface="Calibri" panose="020F0502020204030204" pitchFamily="34" charset="0"/>
                <a:ea typeface="Times New Roman" panose="02020603050405020304" pitchFamily="18" charset="0"/>
              </a:rPr>
              <a:t> captions for </a:t>
            </a:r>
            <a:r>
              <a:rPr lang="fr-FR" sz="1800" u="none" strike="noStrike" dirty="0" err="1">
                <a:effectLst/>
                <a:latin typeface="Calibri" panose="020F0502020204030204" pitchFamily="34" charset="0"/>
                <a:ea typeface="Times New Roman" panose="02020603050405020304" pitchFamily="18" charset="0"/>
              </a:rPr>
              <a:t>accessibility</a:t>
            </a:r>
            <a:r>
              <a:rPr lang="fr-FR" sz="1800" u="none" strike="noStrike" dirty="0">
                <a:effectLst/>
                <a:latin typeface="Calibri" panose="020F0502020204030204" pitchFamily="34" charset="0"/>
                <a:ea typeface="Times New Roman" panose="02020603050405020304" pitchFamily="18" charset="0"/>
              </a:rPr>
              <a:t>. </a:t>
            </a:r>
            <a:endParaRPr lang="en-GB" sz="1800" u="none" strike="noStrike" dirty="0">
              <a:effectLst/>
              <a:latin typeface="Calibri" panose="020F050202020403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EFB306E-FB07-4F21-94D5-AFAB49FF25F4}" type="slidenum">
              <a:rPr lang="en-US" smtClean="0"/>
              <a:t>8</a:t>
            </a:fld>
            <a:endParaRPr lang="en-US"/>
          </a:p>
        </p:txBody>
      </p:sp>
    </p:spTree>
    <p:extLst>
      <p:ext uri="{BB962C8B-B14F-4D97-AF65-F5344CB8AC3E}">
        <p14:creationId xmlns:p14="http://schemas.microsoft.com/office/powerpoint/2010/main" val="662476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general recommendation from the Committee on the Elimination of Discrimination against Women (CEDAW) emphasizes the role that religious leaders have in forwarding the fundamental goal of gender equality. The Committee also recognize that a major obstacle to this is the lack of awareness of relevant professionals. Module 5 seeks to change that; it seeks to empower religious leaders to think critically about their role and what they can do to forward gender equality. </a:t>
            </a:r>
          </a:p>
          <a:p>
            <a:endParaRPr lang="en-US" dirty="0"/>
          </a:p>
          <a:p>
            <a:r>
              <a:rPr lang="en-US" dirty="0"/>
              <a:t>The Committee on the Elimination of Discrimination against Women (CEDAW) are a body of independent experts that monitor how the Convention on the Elimination of All Forms of Discrimination against Women is being implemented. This Convention is fundamental to gender equality and the rights of women and girls. It is often described as an International Bill of Rights for Women. Spend 10 minutes on this slide and the next, discussing and unpacking the quotes. On this slide, ask the participants to highlight any areas concerning gender equality where they may lack awareness. </a:t>
            </a:r>
          </a:p>
        </p:txBody>
      </p:sp>
      <p:sp>
        <p:nvSpPr>
          <p:cNvPr id="4" name="Slide Number Placeholder 3"/>
          <p:cNvSpPr>
            <a:spLocks noGrp="1"/>
          </p:cNvSpPr>
          <p:nvPr>
            <p:ph type="sldNum" sz="quarter" idx="10"/>
          </p:nvPr>
        </p:nvSpPr>
        <p:spPr/>
        <p:txBody>
          <a:bodyPr/>
          <a:lstStyle/>
          <a:p>
            <a:fld id="{FF0684D0-CFE5-4AAF-8D7D-9C7DFEA838F8}" type="slidenum">
              <a:rPr lang="en-US" smtClean="0"/>
              <a:t>9</a:t>
            </a:fld>
            <a:endParaRPr lang="en-US"/>
          </a:p>
        </p:txBody>
      </p:sp>
    </p:spTree>
    <p:extLst>
      <p:ext uri="{BB962C8B-B14F-4D97-AF65-F5344CB8AC3E}">
        <p14:creationId xmlns:p14="http://schemas.microsoft.com/office/powerpoint/2010/main" val="872437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6327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a:p>
        </p:txBody>
      </p:sp>
    </p:spTree>
    <p:extLst>
      <p:ext uri="{BB962C8B-B14F-4D97-AF65-F5344CB8AC3E}">
        <p14:creationId xmlns:p14="http://schemas.microsoft.com/office/powerpoint/2010/main" val="1864933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a:p>
        </p:txBody>
      </p:sp>
    </p:spTree>
    <p:extLst>
      <p:ext uri="{BB962C8B-B14F-4D97-AF65-F5344CB8AC3E}">
        <p14:creationId xmlns:p14="http://schemas.microsoft.com/office/powerpoint/2010/main" val="1269014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a:p>
        </p:txBody>
      </p:sp>
    </p:spTree>
    <p:extLst>
      <p:ext uri="{BB962C8B-B14F-4D97-AF65-F5344CB8AC3E}">
        <p14:creationId xmlns:p14="http://schemas.microsoft.com/office/powerpoint/2010/main" val="1974077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841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80" y="1845734"/>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403D549-3BCA-49C4-BDD4-0CA2214140C4}" type="datetimeFigureOut">
              <a:rPr lang="en-US" smtClean="0"/>
              <a:t>11/27/2023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8B8113-0310-4FA9-A419-1B397DCC8FB8}" type="slidenum">
              <a:rPr lang="en-US" smtClean="0"/>
              <a:t>‹#›</a:t>
            </a:fld>
            <a:endParaRPr lang="en-US"/>
          </a:p>
        </p:txBody>
      </p:sp>
    </p:spTree>
    <p:extLst>
      <p:ext uri="{BB962C8B-B14F-4D97-AF65-F5344CB8AC3E}">
        <p14:creationId xmlns:p14="http://schemas.microsoft.com/office/powerpoint/2010/main" val="3998717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403D549-3BCA-49C4-BDD4-0CA2214140C4}" type="datetimeFigureOut">
              <a:rPr lang="en-US" smtClean="0"/>
              <a:t>11/27/2023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8B8113-0310-4FA9-A419-1B397DCC8FB8}" type="slidenum">
              <a:rPr lang="en-US" smtClean="0"/>
              <a:t>‹#›</a:t>
            </a:fld>
            <a:endParaRPr lang="en-US"/>
          </a:p>
        </p:txBody>
      </p:sp>
    </p:spTree>
    <p:extLst>
      <p:ext uri="{BB962C8B-B14F-4D97-AF65-F5344CB8AC3E}">
        <p14:creationId xmlns:p14="http://schemas.microsoft.com/office/powerpoint/2010/main" val="1239855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403D549-3BCA-49C4-BDD4-0CA2214140C4}" type="datetimeFigureOut">
              <a:rPr lang="en-US" smtClean="0"/>
              <a:t>11/27/2023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8B8113-0310-4FA9-A419-1B397DCC8FB8}" type="slidenum">
              <a:rPr lang="en-US" smtClean="0"/>
              <a:t>‹#›</a:t>
            </a:fld>
            <a:endParaRPr lang="en-US"/>
          </a:p>
        </p:txBody>
      </p:sp>
    </p:spTree>
    <p:extLst>
      <p:ext uri="{BB962C8B-B14F-4D97-AF65-F5344CB8AC3E}">
        <p14:creationId xmlns:p14="http://schemas.microsoft.com/office/powerpoint/2010/main" val="1636982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403D549-3BCA-49C4-BDD4-0CA2214140C4}" type="datetimeFigureOut">
              <a:rPr lang="en-US" smtClean="0"/>
              <a:t>11/27/2023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728B8113-0310-4FA9-A419-1B397DCC8FB8}" type="slidenum">
              <a:rPr lang="en-US" smtClean="0"/>
              <a:t>‹#›</a:t>
            </a:fld>
            <a:endParaRPr lang="en-US"/>
          </a:p>
        </p:txBody>
      </p:sp>
    </p:spTree>
    <p:extLst>
      <p:ext uri="{BB962C8B-B14F-4D97-AF65-F5344CB8AC3E}">
        <p14:creationId xmlns:p14="http://schemas.microsoft.com/office/powerpoint/2010/main" val="336703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403D549-3BCA-49C4-BDD4-0CA2214140C4}" type="datetimeFigureOut">
              <a:rPr lang="en-US" smtClean="0"/>
              <a:t>11/27/2023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28B8113-0310-4FA9-A419-1B397DCC8FB8}" type="slidenum">
              <a:rPr lang="en-US" smtClean="0"/>
              <a:t>‹#›</a:t>
            </a:fld>
            <a:endParaRPr lang="en-US"/>
          </a:p>
        </p:txBody>
      </p:sp>
    </p:spTree>
    <p:extLst>
      <p:ext uri="{BB962C8B-B14F-4D97-AF65-F5344CB8AC3E}">
        <p14:creationId xmlns:p14="http://schemas.microsoft.com/office/powerpoint/2010/main" val="2432463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403D549-3BCA-49C4-BDD4-0CA2214140C4}" type="datetimeFigureOut">
              <a:rPr lang="en-US" smtClean="0"/>
              <a:t>11/27/2023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8B8113-0310-4FA9-A419-1B397DCC8FB8}" type="slidenum">
              <a:rPr lang="en-US" smtClean="0"/>
              <a:t>‹#›</a:t>
            </a:fld>
            <a:endParaRPr lang="en-US"/>
          </a:p>
        </p:txBody>
      </p:sp>
    </p:spTree>
    <p:extLst>
      <p:ext uri="{BB962C8B-B14F-4D97-AF65-F5344CB8AC3E}">
        <p14:creationId xmlns:p14="http://schemas.microsoft.com/office/powerpoint/2010/main" val="288222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403D549-3BCA-49C4-BDD4-0CA2214140C4}" type="datetimeFigureOut">
              <a:rPr lang="en-US" smtClean="0"/>
              <a:t>11/27/2023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28B8113-0310-4FA9-A419-1B397DCC8FB8}"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022948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ideo" Target="https://www.youtube.com/embed/6NYpThtt_BY?feature=oembed" TargetMode="Externa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Module 5 </a:t>
            </a:r>
            <a:r>
              <a:rPr kumimoji="0" lang="en-US" sz="8000" b="0" i="0" u="none" strike="noStrike" kern="1200" cap="none" spc="-50" normalizeH="0" baseline="0" noProof="0" dirty="0">
                <a:ln>
                  <a:noFill/>
                </a:ln>
                <a:solidFill>
                  <a:prstClr val="black">
                    <a:lumMod val="85000"/>
                    <a:lumOff val="15000"/>
                  </a:prstClr>
                </a:solidFill>
                <a:effectLst/>
                <a:uLnTx/>
                <a:uFillTx/>
                <a:latin typeface="Calibri Light" panose="020F0302020204030204"/>
                <a:ea typeface="+mj-ea"/>
                <a:cs typeface="+mj-cs"/>
              </a:rPr>
              <a:t>of the #Faith4Rights toolkit </a:t>
            </a:r>
            <a:endParaRPr lang="en-US" dirty="0"/>
          </a:p>
        </p:txBody>
      </p:sp>
      <p:sp>
        <p:nvSpPr>
          <p:cNvPr id="3" name="Subtitle 2"/>
          <p:cNvSpPr>
            <a:spLocks noGrp="1"/>
          </p:cNvSpPr>
          <p:nvPr>
            <p:ph type="subTitle" idx="1"/>
          </p:nvPr>
        </p:nvSpPr>
        <p:spPr/>
        <p:txBody>
          <a:bodyPr vert="horz" lIns="91440" tIns="45720" rIns="91440" bIns="45720" rtlCol="0" anchor="t">
            <a:normAutofit/>
          </a:bodyPr>
          <a:lstStyle/>
          <a:p>
            <a:r>
              <a:rPr lang="en-US" sz="3600" dirty="0"/>
              <a:t>Women, girls and gender equality</a:t>
            </a:r>
            <a:endParaRPr lang="en-US" sz="3600" dirty="0">
              <a:cs typeface="Calibri Light"/>
            </a:endParaRPr>
          </a:p>
        </p:txBody>
      </p:sp>
    </p:spTree>
    <p:extLst>
      <p:ext uri="{BB962C8B-B14F-4D97-AF65-F5344CB8AC3E}">
        <p14:creationId xmlns:p14="http://schemas.microsoft.com/office/powerpoint/2010/main" val="814526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721" y="316532"/>
            <a:ext cx="10058400" cy="1450757"/>
          </a:xfrm>
        </p:spPr>
        <p:txBody>
          <a:bodyPr anchor="ctr"/>
          <a:lstStyle/>
          <a:p>
            <a:r>
              <a:rPr lang="en-US" b="1" dirty="0">
                <a:solidFill>
                  <a:srgbClr val="0070C0"/>
                </a:solidFill>
              </a:rPr>
              <a:t>Peer-to-Peer Exercise:</a:t>
            </a:r>
            <a:br>
              <a:rPr lang="en-US" dirty="0">
                <a:solidFill>
                  <a:srgbClr val="404040"/>
                </a:solidFill>
                <a:cs typeface="Calibri Light"/>
              </a:rPr>
            </a:br>
            <a:r>
              <a:rPr lang="en-US" sz="3200" dirty="0">
                <a:cs typeface="Calibri Light"/>
              </a:rPr>
              <a:t>LINKING THE DOTS</a:t>
            </a:r>
            <a:endParaRPr lang="en-US" sz="3200" dirty="0"/>
          </a:p>
        </p:txBody>
      </p:sp>
      <p:sp>
        <p:nvSpPr>
          <p:cNvPr id="7" name="Content Placeholder 2">
            <a:extLst>
              <a:ext uri="{FF2B5EF4-FFF2-40B4-BE49-F238E27FC236}">
                <a16:creationId xmlns:a16="http://schemas.microsoft.com/office/drawing/2014/main" id="{9E2022DD-C08E-AC18-9775-A74446CD68D5}"/>
              </a:ext>
            </a:extLst>
          </p:cNvPr>
          <p:cNvSpPr>
            <a:spLocks noGrp="1"/>
          </p:cNvSpPr>
          <p:nvPr>
            <p:ph idx="1"/>
          </p:nvPr>
        </p:nvSpPr>
        <p:spPr>
          <a:xfrm>
            <a:off x="216568" y="2084334"/>
            <a:ext cx="11758863" cy="4023360"/>
          </a:xfrm>
        </p:spPr>
        <p:txBody>
          <a:bodyPr vert="horz" lIns="0" tIns="45720" rIns="0" bIns="45720" rtlCol="0" anchor="t">
            <a:noAutofit/>
          </a:bodyPr>
          <a:lstStyle/>
          <a:p>
            <a:pPr marL="772160" lvl="1" indent="-571500">
              <a:buFont typeface="Wingdings" panose="05000000000000000000" pitchFamily="2" charset="2"/>
              <a:buChar char="v"/>
            </a:pPr>
            <a:r>
              <a:rPr lang="fr-FR" sz="3000" dirty="0">
                <a:ea typeface="Times New Roman" panose="02020603050405020304" pitchFamily="18" charset="0"/>
              </a:rPr>
              <a:t>Explore </a:t>
            </a:r>
            <a:r>
              <a:rPr lang="fr-FR" sz="3000" u="none" strike="noStrike" dirty="0" err="1">
                <a:effectLst/>
                <a:ea typeface="Times New Roman" panose="02020603050405020304" pitchFamily="18" charset="0"/>
              </a:rPr>
              <a:t>each</a:t>
            </a:r>
            <a:r>
              <a:rPr lang="fr-FR" sz="3000" u="none" strike="noStrike" dirty="0">
                <a:effectLst/>
                <a:ea typeface="Times New Roman" panose="02020603050405020304" pitchFamily="18" charset="0"/>
              </a:rPr>
              <a:t> right of the Universal </a:t>
            </a:r>
            <a:r>
              <a:rPr lang="fr-FR" sz="3000" u="none" strike="noStrike" dirty="0" err="1">
                <a:effectLst/>
                <a:ea typeface="Times New Roman" panose="02020603050405020304" pitchFamily="18" charset="0"/>
              </a:rPr>
              <a:t>Declaration</a:t>
            </a:r>
            <a:r>
              <a:rPr lang="fr-FR" sz="3000" u="none" strike="noStrike" dirty="0">
                <a:effectLst/>
                <a:ea typeface="Times New Roman" panose="02020603050405020304" pitchFamily="18" charset="0"/>
              </a:rPr>
              <a:t> of Human Rights. </a:t>
            </a:r>
          </a:p>
          <a:p>
            <a:pPr marL="772160" lvl="1" indent="-571500">
              <a:buFont typeface="Wingdings" panose="05000000000000000000" pitchFamily="2" charset="2"/>
              <a:buChar char="v"/>
            </a:pPr>
            <a:endParaRPr lang="fr-FR" sz="3000" u="none" strike="noStrike" dirty="0">
              <a:effectLst/>
              <a:ea typeface="Times New Roman" panose="02020603050405020304" pitchFamily="18" charset="0"/>
            </a:endParaRPr>
          </a:p>
          <a:p>
            <a:pPr marL="772160" lvl="1" indent="-571500">
              <a:buFont typeface="Wingdings" panose="05000000000000000000" pitchFamily="2" charset="2"/>
              <a:buChar char="v"/>
            </a:pPr>
            <a:r>
              <a:rPr lang="en-US" sz="3000" dirty="0">
                <a:ea typeface="Times New Roman" panose="02020603050405020304" pitchFamily="18" charset="0"/>
              </a:rPr>
              <a:t>What is the importance of these rights to women and girls? </a:t>
            </a:r>
          </a:p>
          <a:p>
            <a:pPr marL="772160" lvl="1" indent="-571500">
              <a:buFont typeface="Wingdings" panose="05000000000000000000" pitchFamily="2" charset="2"/>
              <a:buChar char="v"/>
            </a:pPr>
            <a:endParaRPr lang="en-US" sz="3000" u="none" strike="noStrike" dirty="0">
              <a:effectLst/>
              <a:ea typeface="Times New Roman" panose="02020603050405020304" pitchFamily="18" charset="0"/>
            </a:endParaRPr>
          </a:p>
          <a:p>
            <a:pPr marL="772160" lvl="1" indent="-571500">
              <a:buFont typeface="Wingdings" panose="05000000000000000000" pitchFamily="2" charset="2"/>
              <a:buChar char="v"/>
            </a:pPr>
            <a:r>
              <a:rPr lang="en-US" sz="3000" u="none" strike="noStrike" dirty="0">
                <a:effectLst/>
                <a:ea typeface="Times New Roman" panose="02020603050405020304" pitchFamily="18" charset="0"/>
              </a:rPr>
              <a:t>Which ones are fully respected in your religious/belief tradition?</a:t>
            </a:r>
          </a:p>
          <a:p>
            <a:pPr marL="772160" lvl="1" indent="-571500">
              <a:buFont typeface="Wingdings" panose="05000000000000000000" pitchFamily="2" charset="2"/>
              <a:buChar char="v"/>
            </a:pPr>
            <a:endParaRPr lang="en-US" sz="3000" dirty="0">
              <a:ea typeface="Times New Roman" panose="02020603050405020304" pitchFamily="18" charset="0"/>
            </a:endParaRPr>
          </a:p>
          <a:p>
            <a:pPr marL="772160" lvl="1" indent="-571500">
              <a:buFont typeface="Wingdings" panose="05000000000000000000" pitchFamily="2" charset="2"/>
              <a:buChar char="v"/>
            </a:pPr>
            <a:r>
              <a:rPr lang="en-US" sz="3000" u="none" strike="noStrike" dirty="0">
                <a:effectLst/>
                <a:ea typeface="Times New Roman" panose="02020603050405020304" pitchFamily="18" charset="0"/>
              </a:rPr>
              <a:t>Which ones are not always respected in your religious/belief tradition? </a:t>
            </a:r>
            <a:endParaRPr lang="en-US" sz="3000" dirty="0">
              <a:ea typeface="Times New Roman" panose="02020603050405020304" pitchFamily="18" charset="0"/>
            </a:endParaRPr>
          </a:p>
          <a:p>
            <a:pPr marL="772160" lvl="1" indent="-571500">
              <a:buFont typeface="Wingdings" panose="05000000000000000000" pitchFamily="2" charset="2"/>
              <a:buChar char="v"/>
            </a:pPr>
            <a:endParaRPr lang="fr-FR" sz="3000" u="none" strike="noStrike" dirty="0">
              <a:effectLst/>
              <a:ea typeface="Times New Roman" panose="02020603050405020304" pitchFamily="18" charset="0"/>
            </a:endParaRPr>
          </a:p>
          <a:p>
            <a:pPr marL="772160" lvl="1" indent="-571500">
              <a:buFont typeface="Wingdings" panose="05000000000000000000" pitchFamily="2" charset="2"/>
              <a:buChar char="v"/>
            </a:pPr>
            <a:endParaRPr lang="fr-FR" sz="3000" dirty="0">
              <a:ea typeface="Times New Roman" panose="02020603050405020304" pitchFamily="18" charset="0"/>
            </a:endParaRPr>
          </a:p>
          <a:p>
            <a:pPr marL="772160" lvl="1" indent="-571500">
              <a:buFont typeface="Wingdings" panose="05000000000000000000" pitchFamily="2" charset="2"/>
              <a:buChar char="v"/>
            </a:pPr>
            <a:endParaRPr lang="fr-FR" sz="3000" u="none" strike="noStrike" dirty="0">
              <a:effectLst/>
              <a:ea typeface="Times New Roman" panose="02020603050405020304" pitchFamily="18" charset="0"/>
            </a:endParaRPr>
          </a:p>
          <a:p>
            <a:pPr marL="772160" lvl="1" indent="-571500">
              <a:buFont typeface="Wingdings" panose="05000000000000000000" pitchFamily="2" charset="2"/>
              <a:buChar char="v"/>
            </a:pPr>
            <a:endParaRPr lang="fr-FR" sz="3000" dirty="0">
              <a:ea typeface="Times New Roman" panose="02020603050405020304" pitchFamily="18" charset="0"/>
            </a:endParaRPr>
          </a:p>
          <a:p>
            <a:pPr marL="772160" lvl="1" indent="-571500">
              <a:buFont typeface="Wingdings" panose="05000000000000000000" pitchFamily="2" charset="2"/>
              <a:buChar char="v"/>
            </a:pPr>
            <a:r>
              <a:rPr lang="en-GB" sz="3000" dirty="0"/>
              <a:t>Why do women and girls suffer discrimination under most religious traditions? </a:t>
            </a:r>
            <a:endParaRPr lang="en-US" sz="3000" dirty="0"/>
          </a:p>
          <a:p>
            <a:pPr marL="772160" lvl="1" indent="-571500">
              <a:buFont typeface="Wingdings" panose="05000000000000000000" pitchFamily="2" charset="2"/>
              <a:buChar char="v"/>
            </a:pPr>
            <a:endParaRPr lang="en-GB" sz="1500" dirty="0">
              <a:cs typeface="Calibri" panose="020F0502020204030204"/>
            </a:endParaRPr>
          </a:p>
          <a:p>
            <a:pPr marL="772160" lvl="1" indent="-571500">
              <a:buFont typeface="Wingdings" panose="05000000000000000000" pitchFamily="2" charset="2"/>
              <a:buChar char="v"/>
            </a:pPr>
            <a:r>
              <a:rPr lang="en-GB" sz="3000" dirty="0"/>
              <a:t>What are the origins of this phenomena?</a:t>
            </a:r>
            <a:endParaRPr lang="en-GB" sz="3000" dirty="0">
              <a:cs typeface="Calibri" panose="020F0502020204030204"/>
            </a:endParaRPr>
          </a:p>
          <a:p>
            <a:pPr marL="772160" lvl="1" indent="-571500">
              <a:buFont typeface="Wingdings" panose="05000000000000000000" pitchFamily="2" charset="2"/>
              <a:buChar char="v"/>
            </a:pPr>
            <a:endParaRPr lang="en-GB" sz="1500" dirty="0">
              <a:cs typeface="Calibri" panose="020F0502020204030204"/>
            </a:endParaRPr>
          </a:p>
          <a:p>
            <a:pPr marL="772160" lvl="1" indent="-571500">
              <a:buFont typeface="Wingdings" panose="05000000000000000000" pitchFamily="2" charset="2"/>
              <a:buChar char="v"/>
            </a:pPr>
            <a:r>
              <a:rPr lang="en-GB" sz="3000" dirty="0"/>
              <a:t>What is the responsibility of religious leaders in this regard?</a:t>
            </a:r>
            <a:endParaRPr lang="en-US" sz="3000" dirty="0">
              <a:cs typeface="Calibri" panose="020F0502020204030204"/>
            </a:endParaRPr>
          </a:p>
        </p:txBody>
      </p:sp>
    </p:spTree>
    <p:extLst>
      <p:ext uri="{BB962C8B-B14F-4D97-AF65-F5344CB8AC3E}">
        <p14:creationId xmlns:p14="http://schemas.microsoft.com/office/powerpoint/2010/main" val="1078759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1700416"/>
            <a:ext cx="10058400" cy="4023360"/>
          </a:xfrm>
        </p:spPr>
        <p:txBody>
          <a:bodyPr vert="horz" lIns="0" tIns="45720" rIns="0" bIns="45720" rtlCol="0" anchor="t">
            <a:normAutofit fontScale="25000" lnSpcReduction="20000"/>
          </a:bodyPr>
          <a:lstStyle/>
          <a:p>
            <a:endParaRPr lang="en-US" sz="4000" dirty="0">
              <a:solidFill>
                <a:schemeClr val="tx1"/>
              </a:solidFill>
            </a:endParaRPr>
          </a:p>
          <a:p>
            <a:pPr marL="722313" indent="-722313">
              <a:lnSpc>
                <a:spcPct val="120000"/>
              </a:lnSpc>
              <a:spcBef>
                <a:spcPts val="500"/>
              </a:spcBef>
              <a:spcAft>
                <a:spcPts val="500"/>
              </a:spcAft>
              <a:buFont typeface="Wingdings" panose="05000000000000000000" pitchFamily="2" charset="2"/>
              <a:buChar char="v"/>
            </a:pPr>
            <a:r>
              <a:rPr lang="en-US" sz="12800" dirty="0">
                <a:solidFill>
                  <a:schemeClr val="tx1"/>
                </a:solidFill>
              </a:rPr>
              <a:t>Do you disagree with some or all of the elements in Commitment V?</a:t>
            </a:r>
            <a:endParaRPr lang="en-US" sz="12800" dirty="0">
              <a:solidFill>
                <a:schemeClr val="tx1"/>
              </a:solidFill>
              <a:cs typeface="Calibri" panose="020F0502020204030204"/>
            </a:endParaRPr>
          </a:p>
          <a:p>
            <a:pPr marL="722313" indent="-722313">
              <a:lnSpc>
                <a:spcPct val="120000"/>
              </a:lnSpc>
              <a:spcBef>
                <a:spcPts val="500"/>
              </a:spcBef>
              <a:spcAft>
                <a:spcPts val="500"/>
              </a:spcAft>
              <a:buFont typeface="Wingdings" panose="05000000000000000000" pitchFamily="2" charset="2"/>
              <a:buChar char="v"/>
            </a:pPr>
            <a:r>
              <a:rPr lang="en-US" sz="12800" dirty="0">
                <a:solidFill>
                  <a:schemeClr val="tx1"/>
                </a:solidFill>
              </a:rPr>
              <a:t>Are there missing elements in Commitment V that could improve our fight against gender discrimination? </a:t>
            </a:r>
            <a:endParaRPr lang="en-US" sz="12800" dirty="0">
              <a:solidFill>
                <a:schemeClr val="tx1"/>
              </a:solidFill>
              <a:cs typeface="Calibri" panose="020F0502020204030204"/>
            </a:endParaRPr>
          </a:p>
          <a:p>
            <a:pPr marL="722313" indent="-722313">
              <a:lnSpc>
                <a:spcPct val="120000"/>
              </a:lnSpc>
              <a:spcBef>
                <a:spcPts val="500"/>
              </a:spcBef>
              <a:spcAft>
                <a:spcPts val="500"/>
              </a:spcAft>
              <a:buFont typeface="Wingdings" panose="05000000000000000000" pitchFamily="2" charset="2"/>
              <a:buChar char="v"/>
            </a:pPr>
            <a:r>
              <a:rPr lang="en-US" sz="12800" dirty="0">
                <a:solidFill>
                  <a:schemeClr val="tx1"/>
                </a:solidFill>
              </a:rPr>
              <a:t>Are there women religious leaders in your environment? Why not?</a:t>
            </a:r>
            <a:endParaRPr lang="en-US" sz="12800" dirty="0">
              <a:solidFill>
                <a:schemeClr val="tx1"/>
              </a:solidFill>
              <a:cs typeface="Calibri" panose="020F0502020204030204"/>
            </a:endParaRPr>
          </a:p>
          <a:p>
            <a:pPr marL="722313" indent="-722313">
              <a:lnSpc>
                <a:spcPct val="120000"/>
              </a:lnSpc>
              <a:spcBef>
                <a:spcPts val="500"/>
              </a:spcBef>
              <a:spcAft>
                <a:spcPts val="500"/>
              </a:spcAft>
              <a:buFont typeface="Wingdings" panose="05000000000000000000" pitchFamily="2" charset="2"/>
              <a:buChar char="v"/>
            </a:pPr>
            <a:r>
              <a:rPr lang="en-US" sz="12800" dirty="0">
                <a:solidFill>
                  <a:schemeClr val="tx1"/>
                </a:solidFill>
              </a:rPr>
              <a:t>What are the obstacles of having more women with responsibilities within the religious sphere?</a:t>
            </a:r>
            <a:endParaRPr lang="en-US" sz="12800" dirty="0">
              <a:solidFill>
                <a:schemeClr val="tx1"/>
              </a:solidFill>
              <a:cs typeface="Calibri" panose="020F0502020204030204"/>
            </a:endParaRPr>
          </a:p>
          <a:p>
            <a:pPr marL="0" indent="0">
              <a:buNone/>
            </a:pPr>
            <a:endParaRPr lang="en-US" dirty="0">
              <a:solidFill>
                <a:schemeClr val="tx1"/>
              </a:solidFill>
              <a:cs typeface="Calibri" panose="020F0502020204030204"/>
            </a:endParaRPr>
          </a:p>
          <a:p>
            <a:endParaRPr lang="en-US" dirty="0"/>
          </a:p>
        </p:txBody>
      </p:sp>
      <p:sp>
        <p:nvSpPr>
          <p:cNvPr id="7" name="Title 1">
            <a:extLst>
              <a:ext uri="{FF2B5EF4-FFF2-40B4-BE49-F238E27FC236}">
                <a16:creationId xmlns:a16="http://schemas.microsoft.com/office/drawing/2014/main" id="{C0E14B58-1090-BD8F-57E7-46A44B244D4C}"/>
              </a:ext>
            </a:extLst>
          </p:cNvPr>
          <p:cNvSpPr txBox="1">
            <a:spLocks/>
          </p:cNvSpPr>
          <p:nvPr/>
        </p:nvSpPr>
        <p:spPr>
          <a:xfrm>
            <a:off x="947755" y="280852"/>
            <a:ext cx="10058400" cy="1450757"/>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b="1" dirty="0">
                <a:solidFill>
                  <a:srgbClr val="0070C0"/>
                </a:solidFill>
              </a:rPr>
              <a:t>Peer-to-Peer Exercise:</a:t>
            </a:r>
            <a:endParaRPr lang="en-US" sz="3200" dirty="0">
              <a:cs typeface="Calibri Light"/>
            </a:endParaRPr>
          </a:p>
          <a:p>
            <a:r>
              <a:rPr lang="en-US" sz="3200" dirty="0">
                <a:cs typeface="Calibri Light"/>
              </a:rPr>
              <a:t>CRITICAL THINKING</a:t>
            </a:r>
            <a:endParaRPr lang="en-US" dirty="0"/>
          </a:p>
        </p:txBody>
      </p:sp>
    </p:spTree>
    <p:extLst>
      <p:ext uri="{BB962C8B-B14F-4D97-AF65-F5344CB8AC3E}">
        <p14:creationId xmlns:p14="http://schemas.microsoft.com/office/powerpoint/2010/main" val="636480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EA38E-419B-B054-C5F0-9077FCFBEE03}"/>
              </a:ext>
            </a:extLst>
          </p:cNvPr>
          <p:cNvSpPr>
            <a:spLocks noGrp="1"/>
          </p:cNvSpPr>
          <p:nvPr>
            <p:ph type="title" idx="4294967295"/>
          </p:nvPr>
        </p:nvSpPr>
        <p:spPr>
          <a:xfrm>
            <a:off x="5724598" y="-58738"/>
            <a:ext cx="10058400" cy="1450975"/>
          </a:xfrm>
        </p:spPr>
        <p:txBody>
          <a:bodyPr anchor="ctr">
            <a:normAutofit/>
          </a:bodyPr>
          <a:lstStyle/>
          <a:p>
            <a:r>
              <a:rPr lang="en-GB" sz="4000" b="1" dirty="0">
                <a:solidFill>
                  <a:srgbClr val="0070C0"/>
                </a:solidFill>
                <a:cs typeface="Calibri Light"/>
              </a:rPr>
              <a:t>Peer-to-Peer Exercise:</a:t>
            </a:r>
            <a:br>
              <a:rPr lang="en-GB" sz="4000" dirty="0">
                <a:cs typeface="Calibri Light"/>
              </a:rPr>
            </a:br>
            <a:r>
              <a:rPr lang="en-GB" sz="2400" dirty="0">
                <a:cs typeface="Calibri Light"/>
              </a:rPr>
              <a:t>ADDING FAITH QUOTES</a:t>
            </a:r>
          </a:p>
        </p:txBody>
      </p:sp>
      <p:sp>
        <p:nvSpPr>
          <p:cNvPr id="18" name="Content Placeholder 17">
            <a:extLst>
              <a:ext uri="{FF2B5EF4-FFF2-40B4-BE49-F238E27FC236}">
                <a16:creationId xmlns:a16="http://schemas.microsoft.com/office/drawing/2014/main" id="{C6680A42-C48E-9322-1E17-D987EE8D2667}"/>
              </a:ext>
            </a:extLst>
          </p:cNvPr>
          <p:cNvSpPr>
            <a:spLocks noGrp="1"/>
          </p:cNvSpPr>
          <p:nvPr>
            <p:ph idx="4294967295"/>
          </p:nvPr>
        </p:nvSpPr>
        <p:spPr>
          <a:xfrm>
            <a:off x="5743075" y="1251284"/>
            <a:ext cx="6128084" cy="3515269"/>
          </a:xfrm>
        </p:spPr>
        <p:txBody>
          <a:bodyPr vert="horz" lIns="0" tIns="45720" rIns="0" bIns="45720" rtlCol="0" anchor="t">
            <a:normAutofit fontScale="85000" lnSpcReduction="20000"/>
          </a:bodyPr>
          <a:lstStyle/>
          <a:p>
            <a:pPr>
              <a:lnSpc>
                <a:spcPct val="130000"/>
              </a:lnSpc>
              <a:spcBef>
                <a:spcPts val="0"/>
              </a:spcBef>
              <a:spcAft>
                <a:spcPts val="0"/>
              </a:spcAft>
            </a:pPr>
            <a:r>
              <a:rPr lang="en-US" sz="2800" dirty="0">
                <a:effectLst/>
                <a:ea typeface="Times New Roman" panose="02020603050405020304" pitchFamily="18" charset="0"/>
              </a:rPr>
              <a:t>"</a:t>
            </a:r>
            <a:r>
              <a:rPr lang="en-US" sz="2800" i="1" dirty="0">
                <a:effectLst/>
                <a:ea typeface="Times New Roman" panose="02020603050405020304" pitchFamily="18" charset="0"/>
              </a:rPr>
              <a:t>The world of humanity is possessed of two wings - the male and the female. So long as these two wings are not equivalent in strength the bird will not fly. Until womankind reaches the same degree as man, until she enjoys the same arena of activity, extraordinary attainment for humanity will not be realized</a:t>
            </a:r>
            <a:r>
              <a:rPr lang="en-US" sz="2800" dirty="0">
                <a:effectLst/>
                <a:ea typeface="Times New Roman" panose="02020603050405020304" pitchFamily="18" charset="0"/>
              </a:rPr>
              <a:t>" </a:t>
            </a:r>
          </a:p>
          <a:p>
            <a:pPr algn="r">
              <a:lnSpc>
                <a:spcPct val="130000"/>
              </a:lnSpc>
              <a:spcBef>
                <a:spcPts val="0"/>
              </a:spcBef>
              <a:spcAft>
                <a:spcPts val="0"/>
              </a:spcAft>
            </a:pPr>
            <a:r>
              <a:rPr lang="en-US" sz="2800" dirty="0">
                <a:effectLst/>
                <a:ea typeface="Times New Roman" panose="02020603050405020304" pitchFamily="18" charset="0"/>
              </a:rPr>
              <a:t>('</a:t>
            </a:r>
            <a:r>
              <a:rPr lang="en-US" sz="2800" dirty="0" err="1">
                <a:effectLst/>
                <a:ea typeface="Times New Roman" panose="02020603050405020304" pitchFamily="18" charset="0"/>
              </a:rPr>
              <a:t>Abdu'l</a:t>
            </a:r>
            <a:r>
              <a:rPr lang="en-US" sz="2800" dirty="0">
                <a:effectLst/>
                <a:ea typeface="Times New Roman" panose="02020603050405020304" pitchFamily="18" charset="0"/>
              </a:rPr>
              <a:t>-Baha)</a:t>
            </a:r>
          </a:p>
          <a:p>
            <a:pPr>
              <a:lnSpc>
                <a:spcPct val="130000"/>
              </a:lnSpc>
              <a:spcBef>
                <a:spcPts val="0"/>
              </a:spcBef>
              <a:spcAft>
                <a:spcPts val="0"/>
              </a:spcAft>
            </a:pPr>
            <a:endParaRPr lang="en-GB" sz="1400" dirty="0">
              <a:effectLst/>
              <a:ea typeface="Times New Roman" panose="02020603050405020304" pitchFamily="18" charset="0"/>
            </a:endParaRPr>
          </a:p>
          <a:p>
            <a:pPr>
              <a:lnSpc>
                <a:spcPct val="130000"/>
              </a:lnSpc>
              <a:spcBef>
                <a:spcPts val="0"/>
              </a:spcBef>
              <a:spcAft>
                <a:spcPts val="0"/>
              </a:spcAft>
            </a:pPr>
            <a:endParaRPr lang="en-GB" sz="1400" dirty="0">
              <a:effectLst/>
              <a:ea typeface="Times New Roman" panose="02020603050405020304" pitchFamily="18" charset="0"/>
            </a:endParaRPr>
          </a:p>
        </p:txBody>
      </p:sp>
      <p:pic>
        <p:nvPicPr>
          <p:cNvPr id="3074" name="Picture 2">
            <a:extLst>
              <a:ext uri="{FF2B5EF4-FFF2-40B4-BE49-F238E27FC236}">
                <a16:creationId xmlns:a16="http://schemas.microsoft.com/office/drawing/2014/main" id="{BFA3C69E-0701-EC40-B947-AB6FE8D1DB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202" y="453616"/>
            <a:ext cx="5328401" cy="409512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50F87F4-8065-793A-B343-1BB85E3A9784}"/>
              </a:ext>
            </a:extLst>
          </p:cNvPr>
          <p:cNvSpPr txBox="1"/>
          <p:nvPr/>
        </p:nvSpPr>
        <p:spPr>
          <a:xfrm>
            <a:off x="1429835" y="4909204"/>
            <a:ext cx="9056581" cy="1321003"/>
          </a:xfrm>
          <a:prstGeom prst="rect">
            <a:avLst/>
          </a:prstGeom>
          <a:noFill/>
        </p:spPr>
        <p:txBody>
          <a:bodyPr wrap="square">
            <a:spAutoFit/>
          </a:bodyPr>
          <a:lstStyle/>
          <a:p>
            <a:pPr marL="91440" marR="0" lvl="0" indent="-91440" algn="ctr" defTabSz="914400" rtl="0" eaLnBrk="1" fontAlgn="auto" latinLnBrk="0" hangingPunct="1">
              <a:lnSpc>
                <a:spcPct val="130000"/>
              </a:lnSpc>
              <a:spcBef>
                <a:spcPts val="0"/>
              </a:spcBef>
              <a:spcAft>
                <a:spcPts val="0"/>
              </a:spcAft>
              <a:buClr>
                <a:srgbClr val="1CADE4"/>
              </a:buClr>
              <a:buSzPct val="100000"/>
              <a:buFont typeface="Calibri" panose="020F0502020204030204" pitchFamily="34" charset="0"/>
              <a:buChar char=" "/>
              <a:tabLst/>
              <a:defRPr/>
            </a:pPr>
            <a:r>
              <a:rPr kumimoji="0" lang="en-GB" sz="3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Calibri"/>
              </a:rPr>
              <a:t>Think of quotes from your own religion or belief systems that support this commitment. </a:t>
            </a:r>
          </a:p>
        </p:txBody>
      </p:sp>
    </p:spTree>
    <p:extLst>
      <p:ext uri="{BB962C8B-B14F-4D97-AF65-F5344CB8AC3E}">
        <p14:creationId xmlns:p14="http://schemas.microsoft.com/office/powerpoint/2010/main" val="2285672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D89AA7-69FA-FD75-7974-F6934BF0CF83}"/>
              </a:ext>
            </a:extLst>
          </p:cNvPr>
          <p:cNvSpPr>
            <a:spLocks noGrp="1"/>
          </p:cNvSpPr>
          <p:nvPr>
            <p:ph idx="1"/>
          </p:nvPr>
        </p:nvSpPr>
        <p:spPr>
          <a:xfrm>
            <a:off x="407168" y="2049923"/>
            <a:ext cx="4796287" cy="4023360"/>
          </a:xfrm>
        </p:spPr>
        <p:txBody>
          <a:bodyPr vert="horz" lIns="0" tIns="45720" rIns="0" bIns="45720" rtlCol="0" anchor="t">
            <a:normAutofit/>
          </a:bodyPr>
          <a:lstStyle/>
          <a:p>
            <a:r>
              <a:rPr lang="en-US" sz="3600" dirty="0"/>
              <a:t>Has there been a time where you have had to intervene in </a:t>
            </a:r>
            <a:r>
              <a:rPr lang="en-US" sz="3600" dirty="0" err="1"/>
              <a:t>defence</a:t>
            </a:r>
            <a:r>
              <a:rPr lang="en-US" sz="3600" dirty="0"/>
              <a:t> of the rights of women or girls?</a:t>
            </a:r>
          </a:p>
          <a:p>
            <a:endParaRPr lang="en-US" sz="1800" dirty="0">
              <a:cs typeface="Calibri"/>
            </a:endParaRPr>
          </a:p>
          <a:p>
            <a:r>
              <a:rPr lang="en-US" sz="3600" dirty="0"/>
              <a:t>What did you do?</a:t>
            </a:r>
            <a:endParaRPr lang="en-US" sz="3600" dirty="0">
              <a:cs typeface="Calibri"/>
            </a:endParaRPr>
          </a:p>
        </p:txBody>
      </p:sp>
      <p:pic>
        <p:nvPicPr>
          <p:cNvPr id="4" name="Picture 4">
            <a:extLst>
              <a:ext uri="{FF2B5EF4-FFF2-40B4-BE49-F238E27FC236}">
                <a16:creationId xmlns:a16="http://schemas.microsoft.com/office/drawing/2014/main" id="{DD9E05A5-B24C-97B8-DD8E-FDF62706683E}"/>
              </a:ext>
            </a:extLst>
          </p:cNvPr>
          <p:cNvPicPr>
            <a:picLocks noChangeAspect="1"/>
          </p:cNvPicPr>
          <p:nvPr/>
        </p:nvPicPr>
        <p:blipFill>
          <a:blip r:embed="rId3"/>
          <a:stretch>
            <a:fillRect/>
          </a:stretch>
        </p:blipFill>
        <p:spPr>
          <a:xfrm>
            <a:off x="5313872" y="1753132"/>
            <a:ext cx="6883878" cy="4616943"/>
          </a:xfrm>
          <a:prstGeom prst="rect">
            <a:avLst/>
          </a:prstGeom>
        </p:spPr>
      </p:pic>
      <p:sp>
        <p:nvSpPr>
          <p:cNvPr id="6" name="Title 1">
            <a:extLst>
              <a:ext uri="{FF2B5EF4-FFF2-40B4-BE49-F238E27FC236}">
                <a16:creationId xmlns:a16="http://schemas.microsoft.com/office/drawing/2014/main" id="{1DD5AEFF-D858-7B89-0C84-25DD3466A59A}"/>
              </a:ext>
            </a:extLst>
          </p:cNvPr>
          <p:cNvSpPr txBox="1">
            <a:spLocks/>
          </p:cNvSpPr>
          <p:nvPr/>
        </p:nvSpPr>
        <p:spPr>
          <a:xfrm>
            <a:off x="407168" y="122701"/>
            <a:ext cx="10058400" cy="1450757"/>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b="1" dirty="0">
                <a:solidFill>
                  <a:srgbClr val="0070C0"/>
                </a:solidFill>
              </a:rPr>
              <a:t>Peer-to-Peer Exercise:</a:t>
            </a:r>
            <a:endParaRPr lang="en-US" sz="3200" dirty="0">
              <a:cs typeface="Calibri Light"/>
            </a:endParaRPr>
          </a:p>
          <a:p>
            <a:r>
              <a:rPr lang="en-US" sz="3200" dirty="0">
                <a:cs typeface="Calibri Light"/>
              </a:rPr>
              <a:t>STORYTELLING</a:t>
            </a:r>
          </a:p>
        </p:txBody>
      </p:sp>
    </p:spTree>
    <p:extLst>
      <p:ext uri="{BB962C8B-B14F-4D97-AF65-F5344CB8AC3E}">
        <p14:creationId xmlns:p14="http://schemas.microsoft.com/office/powerpoint/2010/main" val="3277889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Commitment V</a:t>
            </a:r>
            <a:endParaRPr lang="en-US" dirty="0">
              <a:cs typeface="Calibri Light"/>
            </a:endParaRPr>
          </a:p>
        </p:txBody>
      </p:sp>
      <p:sp>
        <p:nvSpPr>
          <p:cNvPr id="3" name="Content Placeholder 2"/>
          <p:cNvSpPr>
            <a:spLocks noGrp="1"/>
          </p:cNvSpPr>
          <p:nvPr>
            <p:ph idx="1"/>
          </p:nvPr>
        </p:nvSpPr>
        <p:spPr>
          <a:xfrm>
            <a:off x="5026324" y="868680"/>
            <a:ext cx="6810103" cy="5257800"/>
          </a:xfrm>
          <a:ln w="57150"/>
        </p:spPr>
        <p:style>
          <a:lnRef idx="2">
            <a:schemeClr val="accent2"/>
          </a:lnRef>
          <a:fillRef idx="1">
            <a:schemeClr val="lt1"/>
          </a:fillRef>
          <a:effectRef idx="0">
            <a:schemeClr val="accent2"/>
          </a:effectRef>
          <a:fontRef idx="minor">
            <a:schemeClr val="dk1"/>
          </a:fontRef>
        </p:style>
        <p:txBody>
          <a:bodyPr vert="horz" lIns="0" tIns="45720" rIns="0" bIns="45720" rtlCol="0" anchor="t">
            <a:normAutofit fontScale="92500" lnSpcReduction="20000"/>
          </a:bodyPr>
          <a:lstStyle/>
          <a:p>
            <a:pPr marL="274638" indent="0">
              <a:lnSpc>
                <a:spcPct val="125000"/>
              </a:lnSpc>
              <a:spcBef>
                <a:spcPts val="500"/>
              </a:spcBef>
              <a:spcAft>
                <a:spcPts val="500"/>
              </a:spcAft>
              <a:buNone/>
            </a:pPr>
            <a:r>
              <a:rPr lang="en-US" sz="3200" b="0" dirty="0">
                <a:solidFill>
                  <a:srgbClr val="54595F"/>
                </a:solidFill>
                <a:effectLst/>
              </a:rPr>
              <a:t>We pledge to </a:t>
            </a:r>
            <a:r>
              <a:rPr lang="en-US" sz="3200" b="1" dirty="0">
                <a:solidFill>
                  <a:srgbClr val="54595F"/>
                </a:solidFill>
                <a:effectLst/>
              </a:rPr>
              <a:t>ensure non-discrimination and gender equality </a:t>
            </a:r>
            <a:r>
              <a:rPr lang="en-US" sz="3200" b="0" dirty="0">
                <a:solidFill>
                  <a:srgbClr val="54595F"/>
                </a:solidFill>
                <a:effectLst/>
              </a:rPr>
              <a:t>in implementing this declaration on “Faith for Rights.” We specifically commit to revisit, each within our respective areas of competence, those religious understandings and interpretations that appear to perpetuate gender inequality and harmful stereotypes or even condone gender-based violence. […]</a:t>
            </a:r>
            <a:endParaRPr lang="en-US" sz="3600" dirty="0">
              <a:cs typeface="Calibri"/>
            </a:endParaRPr>
          </a:p>
        </p:txBody>
      </p:sp>
      <p:sp>
        <p:nvSpPr>
          <p:cNvPr id="4" name="Text Placeholder 3">
            <a:extLst>
              <a:ext uri="{FF2B5EF4-FFF2-40B4-BE49-F238E27FC236}">
                <a16:creationId xmlns:a16="http://schemas.microsoft.com/office/drawing/2014/main" id="{51BA56F1-1A4B-2AEA-ACB6-86D895F26196}"/>
              </a:ext>
            </a:extLst>
          </p:cNvPr>
          <p:cNvSpPr>
            <a:spLocks noGrp="1"/>
          </p:cNvSpPr>
          <p:nvPr>
            <p:ph type="body" sz="half" idx="2"/>
          </p:nvPr>
        </p:nvSpPr>
        <p:spPr/>
        <p:txBody>
          <a:bodyPr/>
          <a:lstStyle/>
          <a:p>
            <a:endParaRPr lang="en-GB"/>
          </a:p>
        </p:txBody>
      </p:sp>
      <p:pic>
        <p:nvPicPr>
          <p:cNvPr id="5" name="Picture 5">
            <a:extLst>
              <a:ext uri="{FF2B5EF4-FFF2-40B4-BE49-F238E27FC236}">
                <a16:creationId xmlns:a16="http://schemas.microsoft.com/office/drawing/2014/main" id="{B4AF7B10-86CA-1A33-7B90-2F50E35B2D89}"/>
              </a:ext>
            </a:extLst>
          </p:cNvPr>
          <p:cNvPicPr>
            <a:picLocks noChangeAspect="1"/>
          </p:cNvPicPr>
          <p:nvPr/>
        </p:nvPicPr>
        <p:blipFill>
          <a:blip r:embed="rId3"/>
          <a:stretch>
            <a:fillRect/>
          </a:stretch>
        </p:blipFill>
        <p:spPr>
          <a:xfrm>
            <a:off x="-5751" y="5751"/>
            <a:ext cx="4569124" cy="6846498"/>
          </a:xfrm>
          <a:prstGeom prst="rect">
            <a:avLst/>
          </a:prstGeom>
        </p:spPr>
      </p:pic>
    </p:spTree>
    <p:extLst>
      <p:ext uri="{BB962C8B-B14F-4D97-AF65-F5344CB8AC3E}">
        <p14:creationId xmlns:p14="http://schemas.microsoft.com/office/powerpoint/2010/main" val="4037856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Commitment V</a:t>
            </a:r>
            <a:endParaRPr lang="en-US" dirty="0">
              <a:cs typeface="Calibri Light"/>
            </a:endParaRPr>
          </a:p>
        </p:txBody>
      </p:sp>
      <p:sp>
        <p:nvSpPr>
          <p:cNvPr id="3" name="Content Placeholder 2"/>
          <p:cNvSpPr>
            <a:spLocks noGrp="1"/>
          </p:cNvSpPr>
          <p:nvPr>
            <p:ph idx="1"/>
          </p:nvPr>
        </p:nvSpPr>
        <p:spPr>
          <a:xfrm>
            <a:off x="4856507" y="800100"/>
            <a:ext cx="7004568" cy="5505104"/>
          </a:xfrm>
          <a:ln w="57150"/>
        </p:spPr>
        <p:style>
          <a:lnRef idx="2">
            <a:schemeClr val="accent2"/>
          </a:lnRef>
          <a:fillRef idx="1">
            <a:schemeClr val="lt1"/>
          </a:fillRef>
          <a:effectRef idx="0">
            <a:schemeClr val="accent2"/>
          </a:effectRef>
          <a:fontRef idx="minor">
            <a:schemeClr val="dk1"/>
          </a:fontRef>
        </p:style>
        <p:txBody>
          <a:bodyPr vert="horz" lIns="0" tIns="45720" rIns="0" bIns="45720" rtlCol="0" anchor="t">
            <a:normAutofit/>
          </a:bodyPr>
          <a:lstStyle/>
          <a:p>
            <a:pPr marL="274638" indent="0" defTabSz="885825">
              <a:lnSpc>
                <a:spcPct val="125000"/>
              </a:lnSpc>
              <a:spcBef>
                <a:spcPts val="500"/>
              </a:spcBef>
              <a:spcAft>
                <a:spcPts val="500"/>
              </a:spcAft>
              <a:buNone/>
              <a:tabLst>
                <a:tab pos="6545263" algn="l"/>
              </a:tabLst>
            </a:pPr>
            <a:r>
              <a:rPr lang="en-US" sz="3000" b="0" dirty="0">
                <a:solidFill>
                  <a:schemeClr val="tx1"/>
                </a:solidFill>
                <a:effectLst/>
              </a:rPr>
              <a:t>[…] We pledge to ensure justice and equal worth of everyone as well as to affirm the right of all women, girls and boys not to be subjected to any form of discrimination and violence, including harmful practices such as female genital mutilation, child and/or forced marriages and crimes committed in the name of so-called honor. </a:t>
            </a:r>
          </a:p>
          <a:p>
            <a:pPr marL="274638" indent="0" defTabSz="885825">
              <a:lnSpc>
                <a:spcPct val="125000"/>
              </a:lnSpc>
              <a:spcBef>
                <a:spcPts val="500"/>
              </a:spcBef>
              <a:spcAft>
                <a:spcPts val="500"/>
              </a:spcAft>
              <a:buNone/>
              <a:tabLst>
                <a:tab pos="6545263" algn="l"/>
              </a:tabLst>
            </a:pPr>
            <a:r>
              <a:rPr lang="en-US" sz="3000" dirty="0">
                <a:solidFill>
                  <a:srgbClr val="0070C0"/>
                </a:solidFill>
                <a:cs typeface="Calibri"/>
              </a:rPr>
              <a:t>                     Faith for Rights Commitment V</a:t>
            </a:r>
          </a:p>
        </p:txBody>
      </p:sp>
      <p:sp>
        <p:nvSpPr>
          <p:cNvPr id="4" name="Text Placeholder 3">
            <a:extLst>
              <a:ext uri="{FF2B5EF4-FFF2-40B4-BE49-F238E27FC236}">
                <a16:creationId xmlns:a16="http://schemas.microsoft.com/office/drawing/2014/main" id="{51BA56F1-1A4B-2AEA-ACB6-86D895F26196}"/>
              </a:ext>
            </a:extLst>
          </p:cNvPr>
          <p:cNvSpPr>
            <a:spLocks noGrp="1"/>
          </p:cNvSpPr>
          <p:nvPr>
            <p:ph type="body" sz="half" idx="2"/>
          </p:nvPr>
        </p:nvSpPr>
        <p:spPr/>
        <p:txBody>
          <a:bodyPr/>
          <a:lstStyle/>
          <a:p>
            <a:endParaRPr lang="en-GB"/>
          </a:p>
        </p:txBody>
      </p:sp>
      <p:pic>
        <p:nvPicPr>
          <p:cNvPr id="5" name="Picture 5">
            <a:extLst>
              <a:ext uri="{FF2B5EF4-FFF2-40B4-BE49-F238E27FC236}">
                <a16:creationId xmlns:a16="http://schemas.microsoft.com/office/drawing/2014/main" id="{B4AF7B10-86CA-1A33-7B90-2F50E35B2D89}"/>
              </a:ext>
            </a:extLst>
          </p:cNvPr>
          <p:cNvPicPr>
            <a:picLocks noChangeAspect="1"/>
          </p:cNvPicPr>
          <p:nvPr/>
        </p:nvPicPr>
        <p:blipFill>
          <a:blip r:embed="rId3"/>
          <a:stretch>
            <a:fillRect/>
          </a:stretch>
        </p:blipFill>
        <p:spPr>
          <a:xfrm>
            <a:off x="-5751" y="5751"/>
            <a:ext cx="4569124" cy="6846498"/>
          </a:xfrm>
          <a:prstGeom prst="rect">
            <a:avLst/>
          </a:prstGeom>
        </p:spPr>
      </p:pic>
    </p:spTree>
    <p:extLst>
      <p:ext uri="{BB962C8B-B14F-4D97-AF65-F5344CB8AC3E}">
        <p14:creationId xmlns:p14="http://schemas.microsoft.com/office/powerpoint/2010/main" val="4014395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r>
              <a:rPr lang="en-US" b="1" dirty="0">
                <a:solidFill>
                  <a:srgbClr val="0070C0"/>
                </a:solidFill>
              </a:rPr>
              <a:t>Peer-to-Peer Exercise:</a:t>
            </a:r>
            <a:br>
              <a:rPr lang="en-US" b="1" dirty="0">
                <a:solidFill>
                  <a:srgbClr val="0070C0"/>
                </a:solidFill>
                <a:ea typeface="Calibri Light"/>
                <a:cs typeface="Calibri Light"/>
              </a:rPr>
            </a:br>
            <a:r>
              <a:rPr lang="en-US" sz="3200" dirty="0">
                <a:ea typeface="Calibri Light"/>
                <a:cs typeface="Calibri Light"/>
              </a:rPr>
              <a:t>TWEETING COMMITMENT V</a:t>
            </a:r>
          </a:p>
        </p:txBody>
      </p:sp>
      <p:sp>
        <p:nvSpPr>
          <p:cNvPr id="7" name="Content Placeholder 2">
            <a:extLst>
              <a:ext uri="{FF2B5EF4-FFF2-40B4-BE49-F238E27FC236}">
                <a16:creationId xmlns:a16="http://schemas.microsoft.com/office/drawing/2014/main" id="{9E2022DD-C08E-AC18-9775-A74446CD68D5}"/>
              </a:ext>
            </a:extLst>
          </p:cNvPr>
          <p:cNvSpPr>
            <a:spLocks noGrp="1"/>
          </p:cNvSpPr>
          <p:nvPr>
            <p:ph idx="1"/>
          </p:nvPr>
        </p:nvSpPr>
        <p:spPr>
          <a:xfrm>
            <a:off x="1020278" y="1940026"/>
            <a:ext cx="10458360" cy="4023360"/>
          </a:xfrm>
        </p:spPr>
        <p:txBody>
          <a:bodyPr vert="horz" lIns="0" tIns="45720" rIns="0" bIns="45720" rtlCol="0" anchor="ctr">
            <a:normAutofit/>
          </a:bodyPr>
          <a:lstStyle/>
          <a:p>
            <a:pPr marL="200660" lvl="1" indent="0">
              <a:lnSpc>
                <a:spcPct val="150000"/>
              </a:lnSpc>
              <a:spcBef>
                <a:spcPts val="500"/>
              </a:spcBef>
              <a:spcAft>
                <a:spcPts val="500"/>
              </a:spcAft>
              <a:buNone/>
            </a:pPr>
            <a:r>
              <a:rPr lang="en-US" sz="3600" dirty="0" err="1"/>
              <a:t>Summarise</a:t>
            </a:r>
            <a:r>
              <a:rPr lang="en-US" sz="3600" dirty="0"/>
              <a:t> this commitment in less than 140 characters and decide how to articulate Commitment V in your own words. </a:t>
            </a:r>
            <a:endParaRPr lang="en-GB" sz="3600" dirty="0">
              <a:ea typeface="Calibri" panose="020F0502020204030204"/>
              <a:cs typeface="Calibri" panose="020F0502020204030204"/>
            </a:endParaRPr>
          </a:p>
        </p:txBody>
      </p:sp>
      <p:sp>
        <p:nvSpPr>
          <p:cNvPr id="4" name="TextBox 3">
            <a:extLst>
              <a:ext uri="{FF2B5EF4-FFF2-40B4-BE49-F238E27FC236}">
                <a16:creationId xmlns:a16="http://schemas.microsoft.com/office/drawing/2014/main" id="{46EF7AB6-5182-1EAB-A54A-CAF84F6A5909}"/>
              </a:ext>
            </a:extLst>
          </p:cNvPr>
          <p:cNvSpPr txBox="1"/>
          <p:nvPr/>
        </p:nvSpPr>
        <p:spPr>
          <a:xfrm>
            <a:off x="3051544" y="3249650"/>
            <a:ext cx="6103088" cy="369332"/>
          </a:xfrm>
          <a:prstGeom prst="rect">
            <a:avLst/>
          </a:prstGeom>
          <a:noFill/>
        </p:spPr>
        <p:txBody>
          <a:bodyPr wrap="square">
            <a:spAutoFit/>
          </a:bodyPr>
          <a:lstStyle/>
          <a:p>
            <a:r>
              <a:rPr lang="en-GB" b="0" dirty="0">
                <a:effectLst/>
              </a:rPr>
              <a:t> </a:t>
            </a:r>
            <a:endParaRPr lang="en-US" dirty="0"/>
          </a:p>
        </p:txBody>
      </p:sp>
    </p:spTree>
    <p:extLst>
      <p:ext uri="{BB962C8B-B14F-4D97-AF65-F5344CB8AC3E}">
        <p14:creationId xmlns:p14="http://schemas.microsoft.com/office/powerpoint/2010/main" val="3370398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605896"/>
            <a:ext cx="3084844" cy="5646208"/>
          </a:xfrm>
        </p:spPr>
        <p:txBody>
          <a:bodyPr anchor="ctr">
            <a:normAutofit/>
          </a:bodyPr>
          <a:lstStyle/>
          <a:p>
            <a:r>
              <a:rPr lang="en-US" sz="4000" dirty="0">
                <a:solidFill>
                  <a:srgbClr val="FFFFFF"/>
                </a:solidFill>
              </a:rPr>
              <a:t>Module 5 and Articles 1 and 2 of the Universal Declaration of Human Rights</a:t>
            </a:r>
            <a:br>
              <a:rPr lang="en-US" sz="3600" dirty="0">
                <a:solidFill>
                  <a:srgbClr val="FFFFFF"/>
                </a:solidFill>
              </a:rPr>
            </a:br>
            <a:endParaRPr lang="en-US" sz="3600" dirty="0">
              <a:solidFill>
                <a:srgbClr val="FFFFFF"/>
              </a:solidFill>
            </a:endParaRPr>
          </a:p>
        </p:txBody>
      </p:sp>
      <p:sp>
        <p:nvSpPr>
          <p:cNvPr id="13" name="Rectangle 12">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Content Placeholder 2"/>
          <p:cNvSpPr>
            <a:spLocks noGrp="1"/>
          </p:cNvSpPr>
          <p:nvPr>
            <p:ph idx="1"/>
          </p:nvPr>
        </p:nvSpPr>
        <p:spPr>
          <a:xfrm>
            <a:off x="4453988" y="605896"/>
            <a:ext cx="7380291" cy="5646208"/>
          </a:xfrm>
        </p:spPr>
        <p:txBody>
          <a:bodyPr vert="horz" lIns="0" tIns="45720" rIns="0" bIns="45720" rtlCol="0" anchor="ctr">
            <a:normAutofit fontScale="92500" lnSpcReduction="20000"/>
          </a:bodyPr>
          <a:lstStyle/>
          <a:p>
            <a:pPr marL="176213" indent="0" algn="l">
              <a:lnSpc>
                <a:spcPct val="130000"/>
              </a:lnSpc>
              <a:spcBef>
                <a:spcPts val="0"/>
              </a:spcBef>
              <a:spcAft>
                <a:spcPts val="0"/>
              </a:spcAft>
              <a:buNone/>
            </a:pPr>
            <a:r>
              <a:rPr lang="en-US" sz="3200" b="1" i="0" dirty="0">
                <a:solidFill>
                  <a:schemeClr val="tx1"/>
                </a:solidFill>
                <a:effectLst/>
              </a:rPr>
              <a:t>Article 1</a:t>
            </a:r>
          </a:p>
          <a:p>
            <a:pPr marL="176213" indent="0" algn="l">
              <a:lnSpc>
                <a:spcPct val="130000"/>
              </a:lnSpc>
              <a:spcBef>
                <a:spcPts val="0"/>
              </a:spcBef>
              <a:spcAft>
                <a:spcPts val="0"/>
              </a:spcAft>
              <a:buNone/>
            </a:pPr>
            <a:r>
              <a:rPr lang="en-US" sz="3200" b="1" i="0" dirty="0">
                <a:solidFill>
                  <a:schemeClr val="tx1"/>
                </a:solidFill>
                <a:effectLst/>
              </a:rPr>
              <a:t>All </a:t>
            </a:r>
            <a:r>
              <a:rPr lang="en-US" sz="3200" b="0" i="0" dirty="0">
                <a:solidFill>
                  <a:schemeClr val="tx1"/>
                </a:solidFill>
                <a:effectLst/>
              </a:rPr>
              <a:t>human beings are born free and equal in dignity and rights. […]</a:t>
            </a:r>
          </a:p>
          <a:p>
            <a:pPr marL="176213" lvl="1" indent="6350">
              <a:lnSpc>
                <a:spcPct val="130000"/>
              </a:lnSpc>
              <a:spcBef>
                <a:spcPts val="0"/>
              </a:spcBef>
              <a:spcAft>
                <a:spcPts val="0"/>
              </a:spcAft>
              <a:buNone/>
            </a:pPr>
            <a:endParaRPr lang="en-US" sz="3200" b="1" dirty="0">
              <a:solidFill>
                <a:schemeClr val="tx1"/>
              </a:solidFill>
            </a:endParaRPr>
          </a:p>
          <a:p>
            <a:pPr marL="176213" lvl="1" indent="6350">
              <a:lnSpc>
                <a:spcPct val="130000"/>
              </a:lnSpc>
              <a:spcBef>
                <a:spcPts val="0"/>
              </a:spcBef>
              <a:spcAft>
                <a:spcPts val="0"/>
              </a:spcAft>
              <a:buNone/>
            </a:pPr>
            <a:r>
              <a:rPr lang="en-US" sz="3200" b="1" dirty="0">
                <a:solidFill>
                  <a:schemeClr val="tx1"/>
                </a:solidFill>
              </a:rPr>
              <a:t>Article 2</a:t>
            </a:r>
            <a:endParaRPr lang="en-US" sz="3200" dirty="0">
              <a:solidFill>
                <a:schemeClr val="tx1"/>
              </a:solidFill>
              <a:cs typeface="Calibri"/>
            </a:endParaRPr>
          </a:p>
          <a:p>
            <a:pPr marL="176213" lvl="1" indent="6350">
              <a:lnSpc>
                <a:spcPct val="130000"/>
              </a:lnSpc>
              <a:spcBef>
                <a:spcPts val="0"/>
              </a:spcBef>
              <a:spcAft>
                <a:spcPts val="0"/>
              </a:spcAft>
              <a:buNone/>
            </a:pPr>
            <a:r>
              <a:rPr lang="en-GB" sz="3200" b="1" i="0" dirty="0">
                <a:solidFill>
                  <a:schemeClr val="tx1"/>
                </a:solidFill>
                <a:effectLst/>
              </a:rPr>
              <a:t>Everyone</a:t>
            </a:r>
            <a:r>
              <a:rPr lang="en-GB" sz="3200" i="0" dirty="0">
                <a:solidFill>
                  <a:schemeClr val="tx1"/>
                </a:solidFill>
                <a:effectLst/>
              </a:rPr>
              <a:t> is entitled to all the rights and freedoms set forth in this Declaration, without distinction of any kind, such as race, colour, sex, </a:t>
            </a:r>
            <a:r>
              <a:rPr lang="en-GB" sz="3200" b="0" i="0" dirty="0">
                <a:solidFill>
                  <a:schemeClr val="tx1"/>
                </a:solidFill>
                <a:effectLst/>
              </a:rPr>
              <a:t>language, religion, political or other opinion, national or social origin, property, birth or other status.</a:t>
            </a:r>
            <a:endParaRPr lang="en-US" sz="3200" dirty="0">
              <a:solidFill>
                <a:schemeClr val="tx1"/>
              </a:solidFill>
              <a:cs typeface="Calibri"/>
            </a:endParaRPr>
          </a:p>
        </p:txBody>
      </p:sp>
    </p:spTree>
    <p:extLst>
      <p:ext uri="{BB962C8B-B14F-4D97-AF65-F5344CB8AC3E}">
        <p14:creationId xmlns:p14="http://schemas.microsoft.com/office/powerpoint/2010/main" val="4189104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421" y="336885"/>
            <a:ext cx="3497179" cy="2149642"/>
          </a:xfrm>
        </p:spPr>
        <p:txBody>
          <a:bodyPr>
            <a:normAutofit/>
          </a:bodyPr>
          <a:lstStyle/>
          <a:p>
            <a:r>
              <a:rPr lang="en-US" sz="3600" dirty="0">
                <a:solidFill>
                  <a:srgbClr val="FFFFFF"/>
                </a:solidFill>
              </a:rPr>
              <a:t>Module 5 and Sustainable Development Goal 5</a:t>
            </a:r>
          </a:p>
        </p:txBody>
      </p:sp>
      <p:sp>
        <p:nvSpPr>
          <p:cNvPr id="6" name="Text Placeholder 5">
            <a:extLst>
              <a:ext uri="{FF2B5EF4-FFF2-40B4-BE49-F238E27FC236}">
                <a16:creationId xmlns:a16="http://schemas.microsoft.com/office/drawing/2014/main" id="{E3313E75-00E8-E8B4-C4AF-3A12B46CE965}"/>
              </a:ext>
            </a:extLst>
          </p:cNvPr>
          <p:cNvSpPr>
            <a:spLocks noGrp="1"/>
          </p:cNvSpPr>
          <p:nvPr>
            <p:ph type="body" sz="half" idx="2"/>
          </p:nvPr>
        </p:nvSpPr>
        <p:spPr>
          <a:xfrm>
            <a:off x="160421" y="2926080"/>
            <a:ext cx="3497179" cy="3379124"/>
          </a:xfrm>
        </p:spPr>
        <p:txBody>
          <a:bodyPr>
            <a:normAutofit/>
          </a:bodyPr>
          <a:lstStyle/>
          <a:p>
            <a:r>
              <a:rPr lang="en-US" sz="3600" dirty="0">
                <a:solidFill>
                  <a:schemeClr val="bg1"/>
                </a:solidFill>
              </a:rPr>
              <a:t>“Achieve gender equality and empower all women and girls”</a:t>
            </a:r>
            <a:endParaRPr lang="en-GB" sz="3600" i="0" dirty="0">
              <a:solidFill>
                <a:schemeClr val="bg1"/>
              </a:solidFill>
              <a:effectLst/>
              <a:cs typeface="Calibri" panose="020F0502020204030204"/>
            </a:endParaRPr>
          </a:p>
          <a:p>
            <a:endParaRPr lang="en-GB" dirty="0"/>
          </a:p>
        </p:txBody>
      </p:sp>
      <p:pic>
        <p:nvPicPr>
          <p:cNvPr id="1028" name="Picture 4" descr="Sustainable Development Goals launch in 2016">
            <a:extLst>
              <a:ext uri="{FF2B5EF4-FFF2-40B4-BE49-F238E27FC236}">
                <a16:creationId xmlns:a16="http://schemas.microsoft.com/office/drawing/2014/main" id="{C61A7F85-DD90-DA7B-B8C4-60D16860453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392546" y="954307"/>
            <a:ext cx="7393347" cy="4580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800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6107" y="594359"/>
            <a:ext cx="3460040" cy="2286000"/>
          </a:xfrm>
        </p:spPr>
        <p:txBody>
          <a:bodyPr>
            <a:normAutofit/>
          </a:bodyPr>
          <a:lstStyle/>
          <a:p>
            <a:r>
              <a:rPr lang="en-US" sz="3600" dirty="0">
                <a:solidFill>
                  <a:schemeClr val="bg1"/>
                </a:solidFill>
              </a:rPr>
              <a:t>Module 5 and Sustainable Development Goal 5</a:t>
            </a:r>
          </a:p>
        </p:txBody>
      </p:sp>
      <p:sp>
        <p:nvSpPr>
          <p:cNvPr id="4" name="Text Placeholder 3">
            <a:extLst>
              <a:ext uri="{FF2B5EF4-FFF2-40B4-BE49-F238E27FC236}">
                <a16:creationId xmlns:a16="http://schemas.microsoft.com/office/drawing/2014/main" id="{BA12D4F6-70BD-91A4-8299-ED91C8851C20}"/>
              </a:ext>
            </a:extLst>
          </p:cNvPr>
          <p:cNvSpPr>
            <a:spLocks noGrp="1"/>
          </p:cNvSpPr>
          <p:nvPr>
            <p:ph type="body" sz="half" idx="2"/>
          </p:nvPr>
        </p:nvSpPr>
        <p:spPr>
          <a:xfrm>
            <a:off x="406107" y="3127368"/>
            <a:ext cx="3460040" cy="3379124"/>
          </a:xfrm>
        </p:spPr>
        <p:txBody>
          <a:bodyPr/>
          <a:lstStyle/>
          <a:p>
            <a:r>
              <a:rPr lang="en-US" sz="3600" dirty="0">
                <a:solidFill>
                  <a:schemeClr val="bg1"/>
                </a:solidFill>
              </a:rPr>
              <a:t>“Achieve gender equality and empower all women and girls”</a:t>
            </a:r>
            <a:endParaRPr lang="en-GB" sz="3600" dirty="0">
              <a:solidFill>
                <a:schemeClr val="bg1"/>
              </a:solidFill>
              <a:cs typeface="Calibri" panose="020F0502020204030204"/>
            </a:endParaRPr>
          </a:p>
          <a:p>
            <a:endParaRPr lang="en-GB" dirty="0"/>
          </a:p>
        </p:txBody>
      </p:sp>
      <p:pic>
        <p:nvPicPr>
          <p:cNvPr id="2050" name="Picture 2" descr="Goal 5 | Department of Economic and Social Affairs">
            <a:extLst>
              <a:ext uri="{FF2B5EF4-FFF2-40B4-BE49-F238E27FC236}">
                <a16:creationId xmlns:a16="http://schemas.microsoft.com/office/drawing/2014/main" id="{7FB97ADA-978C-62D3-61E7-72F45D3C2E4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65" t="5562" r="4337" b="6416"/>
          <a:stretch/>
        </p:blipFill>
        <p:spPr bwMode="auto">
          <a:xfrm>
            <a:off x="5470358" y="0"/>
            <a:ext cx="5348549" cy="6808438"/>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CD1D6E9E-B829-D836-DA99-FA42CDCCE999}"/>
              </a:ext>
            </a:extLst>
          </p:cNvPr>
          <p:cNvSpPr txBox="1">
            <a:spLocks/>
          </p:cNvSpPr>
          <p:nvPr/>
        </p:nvSpPr>
        <p:spPr>
          <a:xfrm>
            <a:off x="406107" y="3013234"/>
            <a:ext cx="3084844" cy="3335519"/>
          </a:xfrm>
          <a:prstGeom prst="rect">
            <a:avLst/>
          </a:prstGeom>
        </p:spPr>
        <p:txBody>
          <a:bodyPr vert="horz" lIns="0" tIns="45720" rIns="0" bIns="45720" rtlCol="0" anchor="t">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00660" lvl="1" indent="0">
              <a:buFont typeface="Calibri" pitchFamily="34" charset="0"/>
              <a:buNone/>
            </a:pPr>
            <a:endParaRPr lang="en-GB" sz="2400" dirty="0">
              <a:solidFill>
                <a:schemeClr val="tx1"/>
              </a:solidFill>
              <a:cs typeface="Calibri" panose="020F0502020204030204"/>
            </a:endParaRPr>
          </a:p>
        </p:txBody>
      </p:sp>
    </p:spTree>
    <p:extLst>
      <p:ext uri="{BB962C8B-B14F-4D97-AF65-F5344CB8AC3E}">
        <p14:creationId xmlns:p14="http://schemas.microsoft.com/office/powerpoint/2010/main" val="2174074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Women need greater freedom of religion or belief">
            <a:hlinkClick r:id="" action="ppaction://media"/>
            <a:extLst>
              <a:ext uri="{FF2B5EF4-FFF2-40B4-BE49-F238E27FC236}">
                <a16:creationId xmlns:a16="http://schemas.microsoft.com/office/drawing/2014/main" id="{C2FF9B1A-446A-D3D1-6168-52440C96A9D0}"/>
              </a:ext>
            </a:extLst>
          </p:cNvPr>
          <p:cNvPicPr>
            <a:picLocks noGrp="1" noRot="1" noChangeAspect="1"/>
          </p:cNvPicPr>
          <p:nvPr>
            <p:ph idx="1"/>
            <a:videoFile r:link="rId1"/>
          </p:nvPr>
        </p:nvPicPr>
        <p:blipFill>
          <a:blip r:embed="rId4"/>
          <a:stretch>
            <a:fillRect/>
          </a:stretch>
        </p:blipFill>
        <p:spPr>
          <a:xfrm>
            <a:off x="1050957" y="900"/>
            <a:ext cx="10092903" cy="6505752"/>
          </a:xfrm>
        </p:spPr>
      </p:pic>
    </p:spTree>
    <p:extLst>
      <p:ext uri="{BB962C8B-B14F-4D97-AF65-F5344CB8AC3E}">
        <p14:creationId xmlns:p14="http://schemas.microsoft.com/office/powerpoint/2010/main" val="4106106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2333" y="605896"/>
            <a:ext cx="3487409" cy="5646208"/>
          </a:xfrm>
        </p:spPr>
        <p:txBody>
          <a:bodyPr anchor="ctr">
            <a:normAutofit/>
          </a:bodyPr>
          <a:lstStyle/>
          <a:p>
            <a:r>
              <a:rPr lang="en-US" sz="3600" dirty="0">
                <a:solidFill>
                  <a:srgbClr val="FFFFFF"/>
                </a:solidFill>
              </a:rPr>
              <a:t>Module 5 and General Recommendation No. 31 of the Committee on the Elimination of Discrimination against Women</a:t>
            </a:r>
          </a:p>
        </p:txBody>
      </p:sp>
      <p:sp>
        <p:nvSpPr>
          <p:cNvPr id="13" name="Rectangle 12">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Content Placeholder 2"/>
          <p:cNvSpPr>
            <a:spLocks noGrp="1"/>
          </p:cNvSpPr>
          <p:nvPr>
            <p:ph idx="1"/>
          </p:nvPr>
        </p:nvSpPr>
        <p:spPr>
          <a:xfrm>
            <a:off x="4394408" y="605896"/>
            <a:ext cx="7471251" cy="5646208"/>
          </a:xfrm>
        </p:spPr>
        <p:txBody>
          <a:bodyPr anchor="ctr">
            <a:normAutofit fontScale="92500"/>
          </a:bodyPr>
          <a:lstStyle/>
          <a:p>
            <a:pPr marL="200660" lvl="1" indent="0">
              <a:lnSpc>
                <a:spcPct val="125000"/>
              </a:lnSpc>
              <a:buNone/>
            </a:pPr>
            <a:r>
              <a:rPr lang="en-GB" sz="3200" dirty="0"/>
              <a:t>“One of the primary challenges in the elimination of harmful practices relates to the </a:t>
            </a:r>
            <a:r>
              <a:rPr lang="en-GB" sz="3200" b="1" dirty="0"/>
              <a:t>lack of awareness or capacity of relevant professionals</a:t>
            </a:r>
            <a:r>
              <a:rPr lang="en-GB" sz="3200" dirty="0"/>
              <a:t>, […], to adequately understand, identify and respond to incidents or the risks of harmful practices. A comprehensive, holistic and effective approach to capacity-building should aim to engage influential leaders, such as traditional and religious leaders”.</a:t>
            </a:r>
            <a:endParaRPr lang="en-US" sz="3200" dirty="0">
              <a:cs typeface="Calibri"/>
            </a:endParaRPr>
          </a:p>
        </p:txBody>
      </p:sp>
    </p:spTree>
    <p:extLst>
      <p:ext uri="{BB962C8B-B14F-4D97-AF65-F5344CB8AC3E}">
        <p14:creationId xmlns:p14="http://schemas.microsoft.com/office/powerpoint/2010/main" val="870881423"/>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FA524EA2284F6459234021D736866BB" ma:contentTypeVersion="14" ma:contentTypeDescription="Create a new document." ma:contentTypeScope="" ma:versionID="4e70e0b3e52a63b4b2c7c97325df5ac7">
  <xsd:schema xmlns:xsd="http://www.w3.org/2001/XMLSchema" xmlns:xs="http://www.w3.org/2001/XMLSchema" xmlns:p="http://schemas.microsoft.com/office/2006/metadata/properties" xmlns:ns2="79d7f8ca-f76d-437e-9427-00cd3bdb0a1d" xmlns:ns3="383b3da0-f719-4995-b069-99d905c2a5ef" xmlns:ns4="985ec44e-1bab-4c0b-9df0-6ba128686fc9" targetNamespace="http://schemas.microsoft.com/office/2006/metadata/properties" ma:root="true" ma:fieldsID="e2ad17c0e1f028e64d5a0aa8c71add0b" ns2:_="" ns3:_="" ns4:_="">
    <xsd:import namespace="79d7f8ca-f76d-437e-9427-00cd3bdb0a1d"/>
    <xsd:import namespace="383b3da0-f719-4995-b069-99d905c2a5ef"/>
    <xsd:import namespace="985ec44e-1bab-4c0b-9df0-6ba128686fc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4:TaxCatchAll" minOccurs="0"/>
                <xsd:element ref="ns2:MediaServiceOCR"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d7f8ca-f76d-437e-9427-00cd3bdb0a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3b3da0-f719-4995-b069-99d905c2a5e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60e2f4f2-1d6a-4e99-a8a2-5c85e1a8b3e3}" ma:internalName="TaxCatchAll" ma:showField="CatchAllData" ma:web="383b3da0-f719-4995-b069-99d905c2a5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9d7f8ca-f76d-437e-9427-00cd3bdb0a1d">
      <Terms xmlns="http://schemas.microsoft.com/office/infopath/2007/PartnerControls"/>
    </lcf76f155ced4ddcb4097134ff3c332f>
    <TaxCatchAll xmlns="985ec44e-1bab-4c0b-9df0-6ba128686fc9" xsi:nil="true"/>
  </documentManagement>
</p:properties>
</file>

<file path=customXml/itemProps1.xml><?xml version="1.0" encoding="utf-8"?>
<ds:datastoreItem xmlns:ds="http://schemas.openxmlformats.org/officeDocument/2006/customXml" ds:itemID="{DC3F6972-156E-4F54-BC09-D2D2A16A5140}">
  <ds:schemaRefs>
    <ds:schemaRef ds:uri="http://schemas.microsoft.com/sharepoint/v3/contenttype/forms"/>
  </ds:schemaRefs>
</ds:datastoreItem>
</file>

<file path=customXml/itemProps2.xml><?xml version="1.0" encoding="utf-8"?>
<ds:datastoreItem xmlns:ds="http://schemas.openxmlformats.org/officeDocument/2006/customXml" ds:itemID="{EF281243-0344-4A18-8348-F42C46B5A8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d7f8ca-f76d-437e-9427-00cd3bdb0a1d"/>
    <ds:schemaRef ds:uri="383b3da0-f719-4995-b069-99d905c2a5ef"/>
    <ds:schemaRef ds:uri="985ec44e-1bab-4c0b-9df0-6ba128686f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24EB17B-F574-4404-B25E-1C3F3CDDCEC1}">
  <ds:schemaRefs>
    <ds:schemaRef ds:uri="http://schemas.microsoft.com/office/infopath/2007/PartnerControls"/>
    <ds:schemaRef ds:uri="http://schemas.microsoft.com/office/2006/documentManagement/types"/>
    <ds:schemaRef ds:uri="383b3da0-f719-4995-b069-99d905c2a5ef"/>
    <ds:schemaRef ds:uri="http://purl.org/dc/dcmitype/"/>
    <ds:schemaRef ds:uri="http://www.w3.org/XML/1998/namespace"/>
    <ds:schemaRef ds:uri="http://purl.org/dc/elements/1.1/"/>
    <ds:schemaRef ds:uri="http://schemas.openxmlformats.org/package/2006/metadata/core-properties"/>
    <ds:schemaRef ds:uri="http://purl.org/dc/terms/"/>
    <ds:schemaRef ds:uri="985ec44e-1bab-4c0b-9df0-6ba128686fc9"/>
    <ds:schemaRef ds:uri="79d7f8ca-f76d-437e-9427-00cd3bdb0a1d"/>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Retrospect</Template>
  <TotalTime>157</TotalTime>
  <Words>2398</Words>
  <Application>Microsoft Office PowerPoint</Application>
  <PresentationFormat>Widescreen</PresentationFormat>
  <Paragraphs>125</Paragraphs>
  <Slides>13</Slides>
  <Notes>13</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Calibri</vt:lpstr>
      <vt:lpstr>Calibri Light</vt:lpstr>
      <vt:lpstr>Courier New</vt:lpstr>
      <vt:lpstr>Symbol</vt:lpstr>
      <vt:lpstr>Times New Roman</vt:lpstr>
      <vt:lpstr>Wingdings</vt:lpstr>
      <vt:lpstr>Retrospect</vt:lpstr>
      <vt:lpstr>Module 5 of the #Faith4Rights toolkit </vt:lpstr>
      <vt:lpstr>Commitment V</vt:lpstr>
      <vt:lpstr>Commitment V</vt:lpstr>
      <vt:lpstr>Peer-to-Peer Exercise: TWEETING COMMITMENT V</vt:lpstr>
      <vt:lpstr>Module 5 and Articles 1 and 2 of the Universal Declaration of Human Rights </vt:lpstr>
      <vt:lpstr>Module 5 and Sustainable Development Goal 5</vt:lpstr>
      <vt:lpstr>Module 5 and Sustainable Development Goal 5</vt:lpstr>
      <vt:lpstr>PowerPoint Presentation</vt:lpstr>
      <vt:lpstr>Module 5 and General Recommendation No. 31 of the Committee on the Elimination of Discrimination against Women</vt:lpstr>
      <vt:lpstr>Peer-to-Peer Exercise: LINKING THE DOTS</vt:lpstr>
      <vt:lpstr>PowerPoint Presentation</vt:lpstr>
      <vt:lpstr>Peer-to-Peer Exercise: ADDING FAITH QUOTES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Administrator</dc:creator>
  <cp:lastModifiedBy>Rosa SANZ DELGADO DE MOLINA</cp:lastModifiedBy>
  <cp:revision>2</cp:revision>
  <dcterms:created xsi:type="dcterms:W3CDTF">2023-04-14T00:15:57Z</dcterms:created>
  <dcterms:modified xsi:type="dcterms:W3CDTF">2023-11-27T10:54:43Z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0x0101000FA524EA2284F6459234021D736866BB</vt:lpwstr>
  </property>
  <property fmtid="{D5CDD505-2E9C-101B-9397-08002B2CF9AE}" pid="3" name="MediaServiceImageTags">
    <vt:lpwstr/>
  </property>
</Properties>
</file>