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5" r:id="rId5"/>
    <p:sldMasterId id="2147483687" r:id="rId6"/>
  </p:sldMasterIdLst>
  <p:notesMasterIdLst>
    <p:notesMasterId r:id="rId28"/>
  </p:notesMasterIdLst>
  <p:sldIdLst>
    <p:sldId id="256" r:id="rId7"/>
    <p:sldId id="709" r:id="rId8"/>
    <p:sldId id="699" r:id="rId9"/>
    <p:sldId id="701" r:id="rId10"/>
    <p:sldId id="694" r:id="rId11"/>
    <p:sldId id="696" r:id="rId12"/>
    <p:sldId id="697" r:id="rId13"/>
    <p:sldId id="710" r:id="rId14"/>
    <p:sldId id="715" r:id="rId15"/>
    <p:sldId id="654" r:id="rId16"/>
    <p:sldId id="705" r:id="rId17"/>
    <p:sldId id="706" r:id="rId18"/>
    <p:sldId id="692" r:id="rId19"/>
    <p:sldId id="689" r:id="rId20"/>
    <p:sldId id="690" r:id="rId21"/>
    <p:sldId id="711" r:id="rId22"/>
    <p:sldId id="712" r:id="rId23"/>
    <p:sldId id="713" r:id="rId24"/>
    <p:sldId id="667" r:id="rId25"/>
    <p:sldId id="573" r:id="rId26"/>
    <p:sldId id="68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706451-D1E2-49A0-2434-B71C9C10CF19}" name="Hillari" initials="Hi" userId="1c299ad4280206c6" providerId="Windows Live"/>
  <p188:author id="{B7E906E9-E4F7-57C4-66F3-1DC311B9AFE7}" name="Thiago Alves Pinto" initials="TP" userId="1f6c5c3760ff4ff8"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A1F392-970B-4062-931D-E53BD056204A}" v="63" dt="2023-11-23T15:45:29.0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076" autoAdjust="0"/>
  </p:normalViewPr>
  <p:slideViewPr>
    <p:cSldViewPr snapToGrid="0">
      <p:cViewPr varScale="1">
        <p:scale>
          <a:sx n="58" d="100"/>
          <a:sy n="58" d="100"/>
        </p:scale>
        <p:origin x="1194" y="72"/>
      </p:cViewPr>
      <p:guideLst/>
    </p:cSldViewPr>
  </p:slideViewPr>
  <p:notesTextViewPr>
    <p:cViewPr>
      <p:scale>
        <a:sx n="1" d="1"/>
        <a:sy n="1" d="1"/>
      </p:scale>
      <p:origin x="0" y="-408"/>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8AA1F392-970B-4062-931D-E53BD056204A}"/>
    <pc:docChg chg="undo custSel addSld delSld modSld delMainMaster">
      <pc:chgData name="Rosa Maria Sanz Delgado De Molina" userId="7574b3c8-f6dd-4c2b-897b-6e4c417c21de" providerId="ADAL" clId="{8AA1F392-970B-4062-931D-E53BD056204A}" dt="2023-11-23T16:00:01.432" v="842" actId="20577"/>
      <pc:docMkLst>
        <pc:docMk/>
      </pc:docMkLst>
      <pc:sldChg chg="modNotesTx">
        <pc:chgData name="Rosa Maria Sanz Delgado De Molina" userId="7574b3c8-f6dd-4c2b-897b-6e4c417c21de" providerId="ADAL" clId="{8AA1F392-970B-4062-931D-E53BD056204A}" dt="2023-11-23T16:00:01.432" v="842" actId="20577"/>
        <pc:sldMkLst>
          <pc:docMk/>
          <pc:sldMk cId="1682639186" sldId="256"/>
        </pc:sldMkLst>
      </pc:sldChg>
      <pc:sldChg chg="del">
        <pc:chgData name="Rosa Maria Sanz Delgado De Molina" userId="7574b3c8-f6dd-4c2b-897b-6e4c417c21de" providerId="ADAL" clId="{8AA1F392-970B-4062-931D-E53BD056204A}" dt="2023-11-23T15:33:00.132" v="618" actId="47"/>
        <pc:sldMkLst>
          <pc:docMk/>
          <pc:sldMk cId="0" sldId="293"/>
        </pc:sldMkLst>
      </pc:sldChg>
      <pc:sldChg chg="modSp mod modNotesTx">
        <pc:chgData name="Rosa Maria Sanz Delgado De Molina" userId="7574b3c8-f6dd-4c2b-897b-6e4c417c21de" providerId="ADAL" clId="{8AA1F392-970B-4062-931D-E53BD056204A}" dt="2023-11-23T15:47:19.108" v="772" actId="14734"/>
        <pc:sldMkLst>
          <pc:docMk/>
          <pc:sldMk cId="1829678975" sldId="654"/>
        </pc:sldMkLst>
        <pc:spChg chg="mod">
          <ac:chgData name="Rosa Maria Sanz Delgado De Molina" userId="7574b3c8-f6dd-4c2b-897b-6e4c417c21de" providerId="ADAL" clId="{8AA1F392-970B-4062-931D-E53BD056204A}" dt="2023-11-23T15:46:12.432" v="768" actId="1076"/>
          <ac:spMkLst>
            <pc:docMk/>
            <pc:sldMk cId="1829678975" sldId="654"/>
            <ac:spMk id="27650" creationId="{711442CF-EFBD-4F30-BFA4-716FC6DAC683}"/>
          </ac:spMkLst>
        </pc:spChg>
        <pc:graphicFrameChg chg="mod modGraphic">
          <ac:chgData name="Rosa Maria Sanz Delgado De Molina" userId="7574b3c8-f6dd-4c2b-897b-6e4c417c21de" providerId="ADAL" clId="{8AA1F392-970B-4062-931D-E53BD056204A}" dt="2023-11-23T15:47:19.108" v="772" actId="14734"/>
          <ac:graphicFrameMkLst>
            <pc:docMk/>
            <pc:sldMk cId="1829678975" sldId="654"/>
            <ac:graphicFrameMk id="3" creationId="{E32896C9-11B9-48BD-BDB6-DD31EF9CF094}"/>
          </ac:graphicFrameMkLst>
        </pc:graphicFrameChg>
      </pc:sldChg>
      <pc:sldChg chg="modNotesTx">
        <pc:chgData name="Rosa Maria Sanz Delgado De Molina" userId="7574b3c8-f6dd-4c2b-897b-6e4c417c21de" providerId="ADAL" clId="{8AA1F392-970B-4062-931D-E53BD056204A}" dt="2023-11-23T15:57:28.531" v="803"/>
        <pc:sldMkLst>
          <pc:docMk/>
          <pc:sldMk cId="194753569" sldId="692"/>
        </pc:sldMkLst>
      </pc:sldChg>
      <pc:sldChg chg="addSp delSp modSp mod modNotesTx">
        <pc:chgData name="Rosa Maria Sanz Delgado De Molina" userId="7574b3c8-f6dd-4c2b-897b-6e4c417c21de" providerId="ADAL" clId="{8AA1F392-970B-4062-931D-E53BD056204A}" dt="2023-11-23T15:17:29.806" v="313" actId="20577"/>
        <pc:sldMkLst>
          <pc:docMk/>
          <pc:sldMk cId="3421548410" sldId="694"/>
        </pc:sldMkLst>
        <pc:spChg chg="add mod">
          <ac:chgData name="Rosa Maria Sanz Delgado De Molina" userId="7574b3c8-f6dd-4c2b-897b-6e4c417c21de" providerId="ADAL" clId="{8AA1F392-970B-4062-931D-E53BD056204A}" dt="2023-11-23T15:16:26.885" v="299" actId="6549"/>
          <ac:spMkLst>
            <pc:docMk/>
            <pc:sldMk cId="3421548410" sldId="694"/>
            <ac:spMk id="2" creationId="{3E8A693D-D4D5-767C-412F-5DBF4D2922EA}"/>
          </ac:spMkLst>
        </pc:spChg>
        <pc:spChg chg="del mod">
          <ac:chgData name="Rosa Maria Sanz Delgado De Molina" userId="7574b3c8-f6dd-4c2b-897b-6e4c417c21de" providerId="ADAL" clId="{8AA1F392-970B-4062-931D-E53BD056204A}" dt="2023-11-23T15:14:35.230" v="271" actId="478"/>
          <ac:spMkLst>
            <pc:docMk/>
            <pc:sldMk cId="3421548410" sldId="694"/>
            <ac:spMk id="3" creationId="{00000000-0000-0000-0000-000000000000}"/>
          </ac:spMkLst>
        </pc:spChg>
        <pc:spChg chg="mod">
          <ac:chgData name="Rosa Maria Sanz Delgado De Molina" userId="7574b3c8-f6dd-4c2b-897b-6e4c417c21de" providerId="ADAL" clId="{8AA1F392-970B-4062-931D-E53BD056204A}" dt="2023-11-23T15:07:01.746" v="145" actId="1076"/>
          <ac:spMkLst>
            <pc:docMk/>
            <pc:sldMk cId="3421548410" sldId="694"/>
            <ac:spMk id="4" creationId="{67FFB91F-636F-5A7A-907B-D43BCE529E60}"/>
          </ac:spMkLst>
        </pc:spChg>
        <pc:spChg chg="mod">
          <ac:chgData name="Rosa Maria Sanz Delgado De Molina" userId="7574b3c8-f6dd-4c2b-897b-6e4c417c21de" providerId="ADAL" clId="{8AA1F392-970B-4062-931D-E53BD056204A}" dt="2023-11-23T15:15:21.689" v="287" actId="14100"/>
          <ac:spMkLst>
            <pc:docMk/>
            <pc:sldMk cId="3421548410" sldId="694"/>
            <ac:spMk id="5" creationId="{00000000-0000-0000-0000-000000000000}"/>
          </ac:spMkLst>
        </pc:spChg>
        <pc:spChg chg="mod">
          <ac:chgData name="Rosa Maria Sanz Delgado De Molina" userId="7574b3c8-f6dd-4c2b-897b-6e4c417c21de" providerId="ADAL" clId="{8AA1F392-970B-4062-931D-E53BD056204A}" dt="2023-11-23T15:15:13.505" v="284" actId="14100"/>
          <ac:spMkLst>
            <pc:docMk/>
            <pc:sldMk cId="3421548410" sldId="694"/>
            <ac:spMk id="8" creationId="{00000000-0000-0000-0000-000000000000}"/>
          </ac:spMkLst>
        </pc:spChg>
        <pc:spChg chg="mod">
          <ac:chgData name="Rosa Maria Sanz Delgado De Molina" userId="7574b3c8-f6dd-4c2b-897b-6e4c417c21de" providerId="ADAL" clId="{8AA1F392-970B-4062-931D-E53BD056204A}" dt="2023-11-23T15:15:16.726" v="285" actId="14100"/>
          <ac:spMkLst>
            <pc:docMk/>
            <pc:sldMk cId="3421548410" sldId="694"/>
            <ac:spMk id="9" creationId="{00000000-0000-0000-0000-000000000000}"/>
          </ac:spMkLst>
        </pc:spChg>
      </pc:sldChg>
      <pc:sldChg chg="modNotesTx">
        <pc:chgData name="Rosa Maria Sanz Delgado De Molina" userId="7574b3c8-f6dd-4c2b-897b-6e4c417c21de" providerId="ADAL" clId="{8AA1F392-970B-4062-931D-E53BD056204A}" dt="2023-11-23T15:52:16.691" v="800" actId="20577"/>
        <pc:sldMkLst>
          <pc:docMk/>
          <pc:sldMk cId="3951468565" sldId="699"/>
        </pc:sldMkLst>
      </pc:sldChg>
      <pc:sldChg chg="modSp mod modNotesTx">
        <pc:chgData name="Rosa Maria Sanz Delgado De Molina" userId="7574b3c8-f6dd-4c2b-897b-6e4c417c21de" providerId="ADAL" clId="{8AA1F392-970B-4062-931D-E53BD056204A}" dt="2023-11-23T15:50:30.054" v="780"/>
        <pc:sldMkLst>
          <pc:docMk/>
          <pc:sldMk cId="1299358241" sldId="705"/>
        </pc:sldMkLst>
        <pc:spChg chg="mod">
          <ac:chgData name="Rosa Maria Sanz Delgado De Molina" userId="7574b3c8-f6dd-4c2b-897b-6e4c417c21de" providerId="ADAL" clId="{8AA1F392-970B-4062-931D-E53BD056204A}" dt="2023-11-23T15:47:52.224" v="778" actId="1076"/>
          <ac:spMkLst>
            <pc:docMk/>
            <pc:sldMk cId="1299358241" sldId="705"/>
            <ac:spMk id="10" creationId="{00000000-0000-0000-0000-000000000000}"/>
          </ac:spMkLst>
        </pc:spChg>
        <pc:picChg chg="mod">
          <ac:chgData name="Rosa Maria Sanz Delgado De Molina" userId="7574b3c8-f6dd-4c2b-897b-6e4c417c21de" providerId="ADAL" clId="{8AA1F392-970B-4062-931D-E53BD056204A}" dt="2023-11-23T15:47:41.731" v="776" actId="1076"/>
          <ac:picMkLst>
            <pc:docMk/>
            <pc:sldMk cId="1299358241" sldId="705"/>
            <ac:picMk id="3" creationId="{B527A5F3-68AF-2A9A-EDB7-41289936AC45}"/>
          </ac:picMkLst>
        </pc:picChg>
      </pc:sldChg>
      <pc:sldChg chg="addSp delSp modSp mod modNotesTx">
        <pc:chgData name="Rosa Maria Sanz Delgado De Molina" userId="7574b3c8-f6dd-4c2b-897b-6e4c417c21de" providerId="ADAL" clId="{8AA1F392-970B-4062-931D-E53BD056204A}" dt="2023-11-23T15:14:16.390" v="270" actId="14100"/>
        <pc:sldMkLst>
          <pc:docMk/>
          <pc:sldMk cId="4189672964" sldId="709"/>
        </pc:sldMkLst>
        <pc:spChg chg="del mod">
          <ac:chgData name="Rosa Maria Sanz Delgado De Molina" userId="7574b3c8-f6dd-4c2b-897b-6e4c417c21de" providerId="ADAL" clId="{8AA1F392-970B-4062-931D-E53BD056204A}" dt="2023-11-23T15:13:29.725" v="239" actId="478"/>
          <ac:spMkLst>
            <pc:docMk/>
            <pc:sldMk cId="4189672964" sldId="709"/>
            <ac:spMk id="2" creationId="{59047D07-66E5-D2EA-64DD-6C075CE0A59C}"/>
          </ac:spMkLst>
        </pc:spChg>
        <pc:spChg chg="add del mod">
          <ac:chgData name="Rosa Maria Sanz Delgado De Molina" userId="7574b3c8-f6dd-4c2b-897b-6e4c417c21de" providerId="ADAL" clId="{8AA1F392-970B-4062-931D-E53BD056204A}" dt="2023-11-23T15:06:26.470" v="143"/>
          <ac:spMkLst>
            <pc:docMk/>
            <pc:sldMk cId="4189672964" sldId="709"/>
            <ac:spMk id="3" creationId="{6C9BA574-A8FD-31B7-A7CC-18306F9DC604}"/>
          </ac:spMkLst>
        </pc:spChg>
        <pc:spChg chg="mod">
          <ac:chgData name="Rosa Maria Sanz Delgado De Molina" userId="7574b3c8-f6dd-4c2b-897b-6e4c417c21de" providerId="ADAL" clId="{8AA1F392-970B-4062-931D-E53BD056204A}" dt="2023-11-23T15:02:19.141" v="50" actId="1076"/>
          <ac:spMkLst>
            <pc:docMk/>
            <pc:sldMk cId="4189672964" sldId="709"/>
            <ac:spMk id="4" creationId="{67FFB91F-636F-5A7A-907B-D43BCE529E60}"/>
          </ac:spMkLst>
        </pc:spChg>
        <pc:spChg chg="add mod">
          <ac:chgData name="Rosa Maria Sanz Delgado De Molina" userId="7574b3c8-f6dd-4c2b-897b-6e4c417c21de" providerId="ADAL" clId="{8AA1F392-970B-4062-931D-E53BD056204A}" dt="2023-11-23T15:14:16.390" v="270" actId="14100"/>
          <ac:spMkLst>
            <pc:docMk/>
            <pc:sldMk cId="4189672964" sldId="709"/>
            <ac:spMk id="5" creationId="{E1DAD7D1-F694-7FA2-F752-7A23CBB05913}"/>
          </ac:spMkLst>
        </pc:spChg>
        <pc:spChg chg="mod">
          <ac:chgData name="Rosa Maria Sanz Delgado De Molina" userId="7574b3c8-f6dd-4c2b-897b-6e4c417c21de" providerId="ADAL" clId="{8AA1F392-970B-4062-931D-E53BD056204A}" dt="2023-11-23T15:02:59.903" v="62" actId="255"/>
          <ac:spMkLst>
            <pc:docMk/>
            <pc:sldMk cId="4189672964" sldId="709"/>
            <ac:spMk id="6" creationId="{00000000-0000-0000-0000-000000000000}"/>
          </ac:spMkLst>
        </pc:spChg>
        <pc:spChg chg="mod">
          <ac:chgData name="Rosa Maria Sanz Delgado De Molina" userId="7574b3c8-f6dd-4c2b-897b-6e4c417c21de" providerId="ADAL" clId="{8AA1F392-970B-4062-931D-E53BD056204A}" dt="2023-11-23T15:06:08.295" v="127" actId="1076"/>
          <ac:spMkLst>
            <pc:docMk/>
            <pc:sldMk cId="4189672964" sldId="709"/>
            <ac:spMk id="7" creationId="{A158FB01-6319-F30B-DF27-DA914CFD4F94}"/>
          </ac:spMkLst>
        </pc:spChg>
        <pc:spChg chg="mod">
          <ac:chgData name="Rosa Maria Sanz Delgado De Molina" userId="7574b3c8-f6dd-4c2b-897b-6e4c417c21de" providerId="ADAL" clId="{8AA1F392-970B-4062-931D-E53BD056204A}" dt="2023-11-23T15:13:59.983" v="263" actId="1076"/>
          <ac:spMkLst>
            <pc:docMk/>
            <pc:sldMk cId="4189672964" sldId="709"/>
            <ac:spMk id="10" creationId="{2D18DBD0-D55E-B583-2540-573B4FE01BA5}"/>
          </ac:spMkLst>
        </pc:spChg>
        <pc:spChg chg="mod">
          <ac:chgData name="Rosa Maria Sanz Delgado De Molina" userId="7574b3c8-f6dd-4c2b-897b-6e4c417c21de" providerId="ADAL" clId="{8AA1F392-970B-4062-931D-E53BD056204A}" dt="2023-11-23T15:14:09.934" v="267" actId="1076"/>
          <ac:spMkLst>
            <pc:docMk/>
            <pc:sldMk cId="4189672964" sldId="709"/>
            <ac:spMk id="11" creationId="{30EE7795-5991-58F9-E849-75DC68CE1BFA}"/>
          </ac:spMkLst>
        </pc:spChg>
        <pc:spChg chg="mod">
          <ac:chgData name="Rosa Maria Sanz Delgado De Molina" userId="7574b3c8-f6dd-4c2b-897b-6e4c417c21de" providerId="ADAL" clId="{8AA1F392-970B-4062-931D-E53BD056204A}" dt="2023-11-23T15:14:08.080" v="266" actId="1076"/>
          <ac:spMkLst>
            <pc:docMk/>
            <pc:sldMk cId="4189672964" sldId="709"/>
            <ac:spMk id="12" creationId="{606172F4-60C5-ECBA-EBC1-C0D802D57CE3}"/>
          </ac:spMkLst>
        </pc:spChg>
        <pc:spChg chg="mod">
          <ac:chgData name="Rosa Maria Sanz Delgado De Molina" userId="7574b3c8-f6dd-4c2b-897b-6e4c417c21de" providerId="ADAL" clId="{8AA1F392-970B-4062-931D-E53BD056204A}" dt="2023-11-23T15:14:02.295" v="264" actId="1076"/>
          <ac:spMkLst>
            <pc:docMk/>
            <pc:sldMk cId="4189672964" sldId="709"/>
            <ac:spMk id="13" creationId="{7EF17243-0C51-2362-7BD8-27D1CDB4278A}"/>
          </ac:spMkLst>
        </pc:spChg>
        <pc:spChg chg="mod">
          <ac:chgData name="Rosa Maria Sanz Delgado De Molina" userId="7574b3c8-f6dd-4c2b-897b-6e4c417c21de" providerId="ADAL" clId="{8AA1F392-970B-4062-931D-E53BD056204A}" dt="2023-11-23T15:13:57.209" v="262" actId="1076"/>
          <ac:spMkLst>
            <pc:docMk/>
            <pc:sldMk cId="4189672964" sldId="709"/>
            <ac:spMk id="14" creationId="{94E9A408-1E72-CF21-EF96-9FD2561907AE}"/>
          </ac:spMkLst>
        </pc:spChg>
        <pc:spChg chg="mod">
          <ac:chgData name="Rosa Maria Sanz Delgado De Molina" userId="7574b3c8-f6dd-4c2b-897b-6e4c417c21de" providerId="ADAL" clId="{8AA1F392-970B-4062-931D-E53BD056204A}" dt="2023-11-23T15:14:04.024" v="265" actId="1076"/>
          <ac:spMkLst>
            <pc:docMk/>
            <pc:sldMk cId="4189672964" sldId="709"/>
            <ac:spMk id="15" creationId="{D5151A92-7D03-8EFD-60DA-263CBA6BABA0}"/>
          </ac:spMkLst>
        </pc:spChg>
      </pc:sldChg>
      <pc:sldChg chg="del">
        <pc:chgData name="Rosa Maria Sanz Delgado De Molina" userId="7574b3c8-f6dd-4c2b-897b-6e4c417c21de" providerId="ADAL" clId="{8AA1F392-970B-4062-931D-E53BD056204A}" dt="2023-11-23T15:32:57.414" v="617" actId="47"/>
        <pc:sldMkLst>
          <pc:docMk/>
          <pc:sldMk cId="0" sldId="714"/>
        </pc:sldMkLst>
      </pc:sldChg>
      <pc:sldChg chg="addSp delSp modSp new mod modAnim modNotesTx">
        <pc:chgData name="Rosa Maria Sanz Delgado De Molina" userId="7574b3c8-f6dd-4c2b-897b-6e4c417c21de" providerId="ADAL" clId="{8AA1F392-970B-4062-931D-E53BD056204A}" dt="2023-11-23T15:47:58.452" v="779" actId="1076"/>
        <pc:sldMkLst>
          <pc:docMk/>
          <pc:sldMk cId="3837240233" sldId="715"/>
        </pc:sldMkLst>
        <pc:spChg chg="add mod">
          <ac:chgData name="Rosa Maria Sanz Delgado De Molina" userId="7574b3c8-f6dd-4c2b-897b-6e4c417c21de" providerId="ADAL" clId="{8AA1F392-970B-4062-931D-E53BD056204A}" dt="2023-11-23T15:20:32.439" v="315"/>
          <ac:spMkLst>
            <pc:docMk/>
            <pc:sldMk cId="3837240233" sldId="715"/>
            <ac:spMk id="2" creationId="{50B4B707-A4EF-EF07-5ECC-98417552A577}"/>
          </ac:spMkLst>
        </pc:spChg>
        <pc:spChg chg="mod">
          <ac:chgData name="Rosa Maria Sanz Delgado De Molina" userId="7574b3c8-f6dd-4c2b-897b-6e4c417c21de" providerId="ADAL" clId="{8AA1F392-970B-4062-931D-E53BD056204A}" dt="2023-11-23T15:20:46.912" v="317"/>
          <ac:spMkLst>
            <pc:docMk/>
            <pc:sldMk cId="3837240233" sldId="715"/>
            <ac:spMk id="5" creationId="{98667682-67D7-4AAF-EAE3-BA349CEE653C}"/>
          </ac:spMkLst>
        </pc:spChg>
        <pc:spChg chg="mod">
          <ac:chgData name="Rosa Maria Sanz Delgado De Molina" userId="7574b3c8-f6dd-4c2b-897b-6e4c417c21de" providerId="ADAL" clId="{8AA1F392-970B-4062-931D-E53BD056204A}" dt="2023-11-23T15:20:46.912" v="317"/>
          <ac:spMkLst>
            <pc:docMk/>
            <pc:sldMk cId="3837240233" sldId="715"/>
            <ac:spMk id="6" creationId="{16E63B90-8C10-F500-BEB0-38D797025C06}"/>
          </ac:spMkLst>
        </pc:spChg>
        <pc:spChg chg="mod">
          <ac:chgData name="Rosa Maria Sanz Delgado De Molina" userId="7574b3c8-f6dd-4c2b-897b-6e4c417c21de" providerId="ADAL" clId="{8AA1F392-970B-4062-931D-E53BD056204A}" dt="2023-11-23T15:20:46.912" v="317"/>
          <ac:spMkLst>
            <pc:docMk/>
            <pc:sldMk cId="3837240233" sldId="715"/>
            <ac:spMk id="7" creationId="{FD6FE617-64E0-D569-C836-EE641C86EAB1}"/>
          </ac:spMkLst>
        </pc:spChg>
        <pc:spChg chg="add mod">
          <ac:chgData name="Rosa Maria Sanz Delgado De Molina" userId="7574b3c8-f6dd-4c2b-897b-6e4c417c21de" providerId="ADAL" clId="{8AA1F392-970B-4062-931D-E53BD056204A}" dt="2023-11-23T15:21:01.694" v="318"/>
          <ac:spMkLst>
            <pc:docMk/>
            <pc:sldMk cId="3837240233" sldId="715"/>
            <ac:spMk id="8" creationId="{9CAF6D93-51C6-3C03-0E3D-6046DBBFEB39}"/>
          </ac:spMkLst>
        </pc:spChg>
        <pc:spChg chg="add mod">
          <ac:chgData name="Rosa Maria Sanz Delgado De Molina" userId="7574b3c8-f6dd-4c2b-897b-6e4c417c21de" providerId="ADAL" clId="{8AA1F392-970B-4062-931D-E53BD056204A}" dt="2023-11-23T15:29:32.638" v="502" actId="14100"/>
          <ac:spMkLst>
            <pc:docMk/>
            <pc:sldMk cId="3837240233" sldId="715"/>
            <ac:spMk id="9" creationId="{9595660C-6DE1-7FB6-9DB9-56EB02E28602}"/>
          </ac:spMkLst>
        </pc:spChg>
        <pc:spChg chg="add mod">
          <ac:chgData name="Rosa Maria Sanz Delgado De Molina" userId="7574b3c8-f6dd-4c2b-897b-6e4c417c21de" providerId="ADAL" clId="{8AA1F392-970B-4062-931D-E53BD056204A}" dt="2023-11-23T15:29:41.241" v="505" actId="1076"/>
          <ac:spMkLst>
            <pc:docMk/>
            <pc:sldMk cId="3837240233" sldId="715"/>
            <ac:spMk id="10" creationId="{CC1BDF1D-B8F4-C968-A3E4-24DC3E99E37E}"/>
          </ac:spMkLst>
        </pc:spChg>
        <pc:spChg chg="add mod">
          <ac:chgData name="Rosa Maria Sanz Delgado De Molina" userId="7574b3c8-f6dd-4c2b-897b-6e4c417c21de" providerId="ADAL" clId="{8AA1F392-970B-4062-931D-E53BD056204A}" dt="2023-11-23T15:29:38.236" v="504" actId="1076"/>
          <ac:spMkLst>
            <pc:docMk/>
            <pc:sldMk cId="3837240233" sldId="715"/>
            <ac:spMk id="11" creationId="{9C5C3FB7-A639-2284-3C8E-5174C80DE68A}"/>
          </ac:spMkLst>
        </pc:spChg>
        <pc:spChg chg="add mod">
          <ac:chgData name="Rosa Maria Sanz Delgado De Molina" userId="7574b3c8-f6dd-4c2b-897b-6e4c417c21de" providerId="ADAL" clId="{8AA1F392-970B-4062-931D-E53BD056204A}" dt="2023-11-23T15:21:48.381" v="322"/>
          <ac:spMkLst>
            <pc:docMk/>
            <pc:sldMk cId="3837240233" sldId="715"/>
            <ac:spMk id="12" creationId="{F4F0B132-FC01-1832-D660-101CD497947F}"/>
          </ac:spMkLst>
        </pc:spChg>
        <pc:spChg chg="add mod">
          <ac:chgData name="Rosa Maria Sanz Delgado De Molina" userId="7574b3c8-f6dd-4c2b-897b-6e4c417c21de" providerId="ADAL" clId="{8AA1F392-970B-4062-931D-E53BD056204A}" dt="2023-11-23T15:21:57.349" v="323"/>
          <ac:spMkLst>
            <pc:docMk/>
            <pc:sldMk cId="3837240233" sldId="715"/>
            <ac:spMk id="13" creationId="{69AAA420-D434-2BD7-7427-9D47F4342C13}"/>
          </ac:spMkLst>
        </pc:spChg>
        <pc:spChg chg="add del mod">
          <ac:chgData name="Rosa Maria Sanz Delgado De Molina" userId="7574b3c8-f6dd-4c2b-897b-6e4c417c21de" providerId="ADAL" clId="{8AA1F392-970B-4062-931D-E53BD056204A}" dt="2023-11-23T15:22:26.128" v="327" actId="478"/>
          <ac:spMkLst>
            <pc:docMk/>
            <pc:sldMk cId="3837240233" sldId="715"/>
            <ac:spMk id="14" creationId="{D6C02CB3-709F-B278-3C34-8EE5F159563F}"/>
          </ac:spMkLst>
        </pc:spChg>
        <pc:spChg chg="add mod">
          <ac:chgData name="Rosa Maria Sanz Delgado De Molina" userId="7574b3c8-f6dd-4c2b-897b-6e4c417c21de" providerId="ADAL" clId="{8AA1F392-970B-4062-931D-E53BD056204A}" dt="2023-11-23T15:22:40.357" v="328"/>
          <ac:spMkLst>
            <pc:docMk/>
            <pc:sldMk cId="3837240233" sldId="715"/>
            <ac:spMk id="15" creationId="{EEBC72E6-0CC8-F71C-9F18-05E9C6BDDA50}"/>
          </ac:spMkLst>
        </pc:spChg>
        <pc:spChg chg="add mod">
          <ac:chgData name="Rosa Maria Sanz Delgado De Molina" userId="7574b3c8-f6dd-4c2b-897b-6e4c417c21de" providerId="ADAL" clId="{8AA1F392-970B-4062-931D-E53BD056204A}" dt="2023-11-23T15:22:53.390" v="329"/>
          <ac:spMkLst>
            <pc:docMk/>
            <pc:sldMk cId="3837240233" sldId="715"/>
            <ac:spMk id="16" creationId="{4F9AC3A3-3542-0DCD-D7BF-BAA34E877731}"/>
          </ac:spMkLst>
        </pc:spChg>
        <pc:spChg chg="add mod">
          <ac:chgData name="Rosa Maria Sanz Delgado De Molina" userId="7574b3c8-f6dd-4c2b-897b-6e4c417c21de" providerId="ADAL" clId="{8AA1F392-970B-4062-931D-E53BD056204A}" dt="2023-11-23T15:23:02.581" v="330"/>
          <ac:spMkLst>
            <pc:docMk/>
            <pc:sldMk cId="3837240233" sldId="715"/>
            <ac:spMk id="17" creationId="{B35FA14E-2F5A-0049-03E2-2B7F8500AD2C}"/>
          </ac:spMkLst>
        </pc:spChg>
        <pc:spChg chg="add mod">
          <ac:chgData name="Rosa Maria Sanz Delgado De Molina" userId="7574b3c8-f6dd-4c2b-897b-6e4c417c21de" providerId="ADAL" clId="{8AA1F392-970B-4062-931D-E53BD056204A}" dt="2023-11-23T15:47:58.452" v="779" actId="1076"/>
          <ac:spMkLst>
            <pc:docMk/>
            <pc:sldMk cId="3837240233" sldId="715"/>
            <ac:spMk id="18" creationId="{EC010A05-3FA7-8C82-A6F6-BDCAA41192C4}"/>
          </ac:spMkLst>
        </pc:spChg>
        <pc:grpChg chg="add mod">
          <ac:chgData name="Rosa Maria Sanz Delgado De Molina" userId="7574b3c8-f6dd-4c2b-897b-6e4c417c21de" providerId="ADAL" clId="{8AA1F392-970B-4062-931D-E53BD056204A}" dt="2023-11-23T15:20:46.912" v="317"/>
          <ac:grpSpMkLst>
            <pc:docMk/>
            <pc:sldMk cId="3837240233" sldId="715"/>
            <ac:grpSpMk id="4" creationId="{0B69BF01-E590-7788-29EA-6BD92DC25748}"/>
          </ac:grpSpMkLst>
        </pc:grpChg>
        <pc:cxnChg chg="add mod">
          <ac:chgData name="Rosa Maria Sanz Delgado De Molina" userId="7574b3c8-f6dd-4c2b-897b-6e4c417c21de" providerId="ADAL" clId="{8AA1F392-970B-4062-931D-E53BD056204A}" dt="2023-11-23T15:20:38.942" v="316"/>
          <ac:cxnSpMkLst>
            <pc:docMk/>
            <pc:sldMk cId="3837240233" sldId="715"/>
            <ac:cxnSpMk id="3" creationId="{0C6D1DF9-8737-BA25-6C3B-F7ABD38C66B6}"/>
          </ac:cxnSpMkLst>
        </pc:cxnChg>
      </pc:sldChg>
      <pc:sldMasterChg chg="del delSldLayout">
        <pc:chgData name="Rosa Maria Sanz Delgado De Molina" userId="7574b3c8-f6dd-4c2b-897b-6e4c417c21de" providerId="ADAL" clId="{8AA1F392-970B-4062-931D-E53BD056204A}" dt="2023-11-23T15:32:57.414" v="617" actId="47"/>
        <pc:sldMasterMkLst>
          <pc:docMk/>
          <pc:sldMasterMk cId="2019619818" sldId="2147483696"/>
        </pc:sldMasterMkLst>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2395983050" sldId="2147483697"/>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2801229024" sldId="2147483698"/>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580977398" sldId="2147483699"/>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2884109440" sldId="2147483700"/>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2584623887" sldId="2147483701"/>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963950959" sldId="2147483702"/>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2080617638" sldId="2147483703"/>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2399275921" sldId="2147483704"/>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2754781287" sldId="2147483705"/>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677594673" sldId="2147483706"/>
          </pc:sldLayoutMkLst>
        </pc:sldLayoutChg>
        <pc:sldLayoutChg chg="del">
          <pc:chgData name="Rosa Maria Sanz Delgado De Molina" userId="7574b3c8-f6dd-4c2b-897b-6e4c417c21de" providerId="ADAL" clId="{8AA1F392-970B-4062-931D-E53BD056204A}" dt="2023-11-23T15:32:57.414" v="617" actId="47"/>
          <pc:sldLayoutMkLst>
            <pc:docMk/>
            <pc:sldMasterMk cId="2019619818" sldId="2147483696"/>
            <pc:sldLayoutMk cId="2288015652" sldId="214748370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E38EEC-3E7E-4D89-93BA-69B75E361EE0}" type="datetimeFigureOut">
              <a:rPr lang="en-US" smtClean="0"/>
              <a:t>11/27/2023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231C5B-8FFB-456B-82E4-369EC4221E14}" type="slidenum">
              <a:rPr lang="en-US" smtClean="0"/>
              <a:t>‹#›</a:t>
            </a:fld>
            <a:endParaRPr lang="en-US"/>
          </a:p>
        </p:txBody>
      </p:sp>
    </p:spTree>
    <p:extLst>
      <p:ext uri="{BB962C8B-B14F-4D97-AF65-F5344CB8AC3E}">
        <p14:creationId xmlns:p14="http://schemas.microsoft.com/office/powerpoint/2010/main" val="1564875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ohchr.org/en/special-procedures/sr-religion-or-belie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hchr.org/en/instruments-and-mechanisms/international-human-rights-law"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US" dirty="0"/>
              <a:t>Facilitator Notes</a:t>
            </a:r>
          </a:p>
          <a:p>
            <a:pPr>
              <a:spcBef>
                <a:spcPts val="500"/>
              </a:spcBef>
              <a:spcAft>
                <a:spcPts val="500"/>
              </a:spcAft>
            </a:pPr>
            <a:endParaRPr lang="en-US" dirty="0"/>
          </a:p>
          <a:p>
            <a:pPr>
              <a:spcBef>
                <a:spcPts val="500"/>
              </a:spcBef>
              <a:spcAft>
                <a:spcPts val="500"/>
              </a:spcAft>
            </a:pPr>
            <a:r>
              <a:rPr lang="en-US" dirty="0"/>
              <a:t>Freedom of religion or belief is a human right. The right has been shaped through millennia, in different cultural and religious traditions. Nowadays, this right is present in most countries, be that in Constitutions or other legal arrangements. Since this is an international training event, we will focus on the international legal definition of freedom of religion or belief provided for in treaties drafted by the United Nations. In order to understand the context in which these rights were drafted, we will employ the following structure: </a:t>
            </a:r>
          </a:p>
          <a:p>
            <a:pPr>
              <a:spcBef>
                <a:spcPts val="500"/>
              </a:spcBef>
              <a:spcAft>
                <a:spcPts val="500"/>
              </a:spcAft>
            </a:pPr>
            <a:endParaRPr lang="en-US" dirty="0"/>
          </a:p>
          <a:p>
            <a:pPr marL="342900" indent="-342900">
              <a:spcBef>
                <a:spcPts val="500"/>
              </a:spcBef>
              <a:spcAft>
                <a:spcPts val="500"/>
              </a:spcAft>
              <a:buFont typeface="Symbol,Sans-Serif"/>
              <a:buChar char=""/>
            </a:pPr>
            <a:r>
              <a:rPr lang="en-US" dirty="0">
                <a:effectLst/>
              </a:rPr>
              <a:t>Step 1: Short introduction about international and regional organizations</a:t>
            </a:r>
            <a:r>
              <a:rPr lang="en-US" dirty="0"/>
              <a:t>,</a:t>
            </a:r>
            <a:r>
              <a:rPr lang="en-US" dirty="0">
                <a:effectLst/>
              </a:rPr>
              <a:t> </a:t>
            </a:r>
            <a:r>
              <a:rPr lang="en-US" dirty="0"/>
              <a:t>with particular focus on the United Nations. (10 </a:t>
            </a:r>
            <a:r>
              <a:rPr lang="en-US" dirty="0">
                <a:effectLst/>
              </a:rPr>
              <a:t>minutes</a:t>
            </a:r>
            <a:r>
              <a:rPr lang="en-US" dirty="0"/>
              <a:t>)</a:t>
            </a:r>
            <a:endParaRPr lang="en-GB" dirty="0">
              <a:effectLst/>
            </a:endParaRPr>
          </a:p>
          <a:p>
            <a:pPr marL="342900" indent="-342900">
              <a:spcBef>
                <a:spcPts val="500"/>
              </a:spcBef>
              <a:spcAft>
                <a:spcPts val="500"/>
              </a:spcAft>
              <a:buFont typeface="Symbol,Sans-Serif"/>
              <a:buChar char=""/>
            </a:pPr>
            <a:r>
              <a:rPr lang="en-US" dirty="0">
                <a:effectLst/>
              </a:rPr>
              <a:t>Step 2: Short introduction about international and regional human rights treaties</a:t>
            </a:r>
            <a:r>
              <a:rPr lang="en-US" dirty="0"/>
              <a:t>. Freedom of religion is one human right which is connected to several other human rights. These rights are provided for in international and regional treaties. We will briefly explore a few of them to understand their importance. (</a:t>
            </a:r>
            <a:r>
              <a:rPr lang="en-US" dirty="0">
                <a:effectLst/>
              </a:rPr>
              <a:t>15 minutes</a:t>
            </a:r>
            <a:r>
              <a:rPr lang="en-US" dirty="0"/>
              <a:t>)</a:t>
            </a:r>
            <a:endParaRPr lang="en-GB" dirty="0">
              <a:effectLst/>
            </a:endParaRPr>
          </a:p>
          <a:p>
            <a:pPr marL="342900" indent="-342900">
              <a:spcBef>
                <a:spcPts val="500"/>
              </a:spcBef>
              <a:spcAft>
                <a:spcPts val="500"/>
              </a:spcAft>
              <a:buFont typeface="Symbol,Sans-Serif"/>
              <a:buChar char=""/>
            </a:pPr>
            <a:r>
              <a:rPr lang="en-US" dirty="0">
                <a:effectLst/>
              </a:rPr>
              <a:t>Step 3: Short introduction about freedom of religion or belief</a:t>
            </a:r>
            <a:r>
              <a:rPr lang="en-US" dirty="0"/>
              <a:t>. In this step we will explore more in depth the different legal aspects of the right to freedom of religion or belief. (</a:t>
            </a:r>
            <a:r>
              <a:rPr lang="en-US" dirty="0">
                <a:effectLst/>
              </a:rPr>
              <a:t>20 minutes</a:t>
            </a:r>
            <a:r>
              <a:rPr lang="en-US" dirty="0"/>
              <a:t>)</a:t>
            </a:r>
            <a:endParaRPr lang="en-US" dirty="0">
              <a:effectLst/>
            </a:endParaRPr>
          </a:p>
          <a:p>
            <a:pPr marL="342900" indent="-342900">
              <a:spcBef>
                <a:spcPts val="500"/>
              </a:spcBef>
              <a:spcAft>
                <a:spcPts val="500"/>
              </a:spcAft>
              <a:buFont typeface="Symbol,Sans-Serif"/>
              <a:buChar char=""/>
            </a:pPr>
            <a:r>
              <a:rPr lang="en-US" dirty="0">
                <a:effectLst/>
              </a:rPr>
              <a:t>Step 4: Storytelling</a:t>
            </a:r>
            <a:r>
              <a:rPr lang="en-US" dirty="0"/>
              <a:t>. That you be the time for you to share your thoughts about the importance of freedom</a:t>
            </a:r>
            <a:r>
              <a:rPr lang="en-US" dirty="0">
                <a:effectLst/>
              </a:rPr>
              <a:t> of religion or belief </a:t>
            </a:r>
            <a:r>
              <a:rPr lang="en-US" dirty="0"/>
              <a:t>in your life. (</a:t>
            </a:r>
            <a:r>
              <a:rPr lang="en-US" dirty="0">
                <a:effectLst/>
              </a:rPr>
              <a:t>15 minutes</a:t>
            </a:r>
            <a:r>
              <a:rPr lang="en-US" dirty="0"/>
              <a:t>)</a:t>
            </a:r>
            <a:endParaRPr lang="en-GB" dirty="0"/>
          </a:p>
        </p:txBody>
      </p:sp>
      <p:sp>
        <p:nvSpPr>
          <p:cNvPr id="4" name="Slide Number Placeholder 3"/>
          <p:cNvSpPr>
            <a:spLocks noGrp="1"/>
          </p:cNvSpPr>
          <p:nvPr>
            <p:ph type="sldNum" sz="quarter" idx="5"/>
          </p:nvPr>
        </p:nvSpPr>
        <p:spPr/>
        <p:txBody>
          <a:bodyPr/>
          <a:lstStyle/>
          <a:p>
            <a:fld id="{B6231C5B-8FFB-456B-82E4-369EC4221E14}" type="slidenum">
              <a:rPr lang="en-US" smtClean="0"/>
              <a:t>1</a:t>
            </a:fld>
            <a:endParaRPr lang="en-US"/>
          </a:p>
        </p:txBody>
      </p:sp>
    </p:spTree>
    <p:extLst>
      <p:ext uri="{BB962C8B-B14F-4D97-AF65-F5344CB8AC3E}">
        <p14:creationId xmlns:p14="http://schemas.microsoft.com/office/powerpoint/2010/main" val="1108076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FAE75143-7476-4CAC-98D9-84B72484D4E5}"/>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3EEB85D7-F6B9-4F1B-BFE0-D759141E3F64}"/>
              </a:ext>
            </a:extLst>
          </p:cNvPr>
          <p:cNvSpPr>
            <a:spLocks noGrp="1"/>
          </p:cNvSpPr>
          <p:nvPr>
            <p:ph type="body" idx="1"/>
          </p:nvPr>
        </p:nvSpPr>
        <p:spPr>
          <a:noFill/>
        </p:spPr>
        <p:txBody>
          <a:bodyPr/>
          <a:lstStyle/>
          <a:p>
            <a:pPr marL="342900" lvl="0" indent="-342900">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Each of the human rights treaties is monitored by a committee of independent experts, also called treaty body. These monitoring bodies operate in a similar way as national courts do in relation to national laws. </a:t>
            </a:r>
          </a:p>
          <a:p>
            <a:pPr marL="342900" lvl="0" indent="-342900">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slide shows the abbreviations of these treaties, their full names, the date when they were adopted, and the abbreviation of the monitoring bodies. </a:t>
            </a:r>
          </a:p>
        </p:txBody>
      </p:sp>
      <p:sp>
        <p:nvSpPr>
          <p:cNvPr id="28676" name="Slide Number Placeholder 3">
            <a:extLst>
              <a:ext uri="{FF2B5EF4-FFF2-40B4-BE49-F238E27FC236}">
                <a16:creationId xmlns:a16="http://schemas.microsoft.com/office/drawing/2014/main" id="{73E9381E-0181-48F4-ADCF-D19ACA5DF5E9}"/>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51DF8743-A9FA-4CD2-881C-3A0BE92954F4}"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418673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video summarizes how treaty bodies function within the UN system: https://www.youtube.com/watch?v=2zpjb6ht0EA&amp;t=25s</a:t>
            </a:r>
          </a:p>
        </p:txBody>
      </p:sp>
      <p:sp>
        <p:nvSpPr>
          <p:cNvPr id="4" name="Slide Number Placeholder 3"/>
          <p:cNvSpPr>
            <a:spLocks noGrp="1"/>
          </p:cNvSpPr>
          <p:nvPr>
            <p:ph type="sldNum" sz="quarter" idx="10"/>
          </p:nvPr>
        </p:nvSpPr>
        <p:spPr/>
        <p:txBody>
          <a:bodyPr/>
          <a:lstStyle/>
          <a:p>
            <a:pPr marL="0" marR="0" lvl="0" indent="0" algn="r" defTabSz="431956" rtl="0" eaLnBrk="1" fontAlgn="auto" latinLnBrk="0" hangingPunct="1">
              <a:lnSpc>
                <a:spcPct val="100000"/>
              </a:lnSpc>
              <a:spcBef>
                <a:spcPts val="0"/>
              </a:spcBef>
              <a:spcAft>
                <a:spcPts val="0"/>
              </a:spcAft>
              <a:buClrTx/>
              <a:buSzTx/>
              <a:buFontTx/>
              <a:buNone/>
              <a:tabLst/>
              <a:defRPr/>
            </a:pPr>
            <a:fld id="{ED1FE06F-1945-42A1-9040-9D2A0F632ABA}"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31956" rtl="0" eaLnBrk="1" fontAlgn="auto" latinLnBrk="0" hangingPunct="1">
                <a:lnSpc>
                  <a:spcPct val="100000"/>
                </a:lnSpc>
                <a:spcBef>
                  <a:spcPts val="0"/>
                </a:spcBef>
                <a:spcAft>
                  <a:spcPts val="0"/>
                </a:spcAft>
                <a:buClrTx/>
                <a:buSzTx/>
                <a:buFontTx/>
                <a:buNone/>
                <a:tabLst/>
                <a:defRPr/>
              </a:pPr>
              <a:t>11</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0687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457200" algn="just">
              <a:spcAft>
                <a:spcPts val="54"/>
              </a:spcAft>
              <a:buFont typeface="Arial" panose="020B0604020202020204" pitchFamily="34" charset="0"/>
              <a:buChar char="•"/>
            </a:pPr>
            <a:r>
              <a:rPr lang="en-GB" sz="2800" b="0" i="1"/>
              <a:t>Ask to the group</a:t>
            </a:r>
            <a:endParaRPr lang="en-GB" sz="2800">
              <a:solidFill>
                <a:prstClr val="black"/>
              </a:solidFill>
              <a:latin typeface="Calibri"/>
            </a:endParaRPr>
          </a:p>
          <a:p>
            <a:pPr marL="457200" lvl="1" indent="-457200" algn="just">
              <a:spcAft>
                <a:spcPts val="54"/>
              </a:spcAft>
              <a:buFont typeface="Arial" panose="020B0604020202020204" pitchFamily="34" charset="0"/>
              <a:buChar char="•"/>
            </a:pPr>
            <a:endParaRPr lang="en-US" sz="2800" b="0" i="1"/>
          </a:p>
          <a:p>
            <a:pPr marL="0" lvl="1" indent="0" algn="just">
              <a:spcAft>
                <a:spcPts val="54"/>
              </a:spcAft>
              <a:buFont typeface="Arial" panose="020B0604020202020204" pitchFamily="34" charset="0"/>
              <a:buNone/>
            </a:pPr>
            <a:endParaRPr lang="en-US" sz="2800" b="0" i="1"/>
          </a:p>
          <a:p>
            <a:pPr marL="0" lvl="1" indent="0" algn="just">
              <a:spcAft>
                <a:spcPts val="54"/>
              </a:spcAft>
              <a:buFont typeface="Arial" panose="020B0604020202020204" pitchFamily="34" charset="0"/>
              <a:buNone/>
            </a:pPr>
            <a:endParaRPr lang="en-GB" sz="2600" b="0" i="1"/>
          </a:p>
        </p:txBody>
      </p:sp>
      <p:sp>
        <p:nvSpPr>
          <p:cNvPr id="4" name="Slide Number Placeholder 3"/>
          <p:cNvSpPr>
            <a:spLocks noGrp="1"/>
          </p:cNvSpPr>
          <p:nvPr>
            <p:ph type="sldNum" sz="quarter" idx="10"/>
          </p:nvPr>
        </p:nvSpPr>
        <p:spPr/>
        <p:txBody>
          <a:bodyPr/>
          <a:lstStyle/>
          <a:p>
            <a:pPr marL="0" marR="0" lvl="0" indent="0" algn="r" defTabSz="431956" rtl="0" eaLnBrk="1" fontAlgn="auto" latinLnBrk="0" hangingPunct="1">
              <a:lnSpc>
                <a:spcPct val="100000"/>
              </a:lnSpc>
              <a:spcBef>
                <a:spcPts val="0"/>
              </a:spcBef>
              <a:spcAft>
                <a:spcPts val="0"/>
              </a:spcAft>
              <a:buClrTx/>
              <a:buSzTx/>
              <a:buFontTx/>
              <a:buNone/>
              <a:tabLst/>
              <a:defRPr/>
            </a:pPr>
            <a:fld id="{ED1FE06F-1945-42A1-9040-9D2A0F632ABA}"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31956" rtl="0" eaLnBrk="1" fontAlgn="auto" latinLnBrk="0" hangingPunct="1">
                <a:lnSpc>
                  <a:spcPct val="100000"/>
                </a:lnSpc>
                <a:spcBef>
                  <a:spcPts val="0"/>
                </a:spcBef>
                <a:spcAft>
                  <a:spcPts val="0"/>
                </a:spcAft>
                <a:buClrTx/>
                <a:buSzTx/>
                <a:buFontTx/>
                <a:buNone/>
                <a:tabLst/>
                <a:defRPr/>
              </a:pPr>
              <a:t>12</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160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lgn="just">
              <a:spcAft>
                <a:spcPts val="54"/>
              </a:spcAft>
              <a:buFont typeface="Arial" panose="020B0604020202020204" pitchFamily="34" charset="0"/>
              <a:buNone/>
            </a:pPr>
            <a:r>
              <a:rPr lang="en-GB" sz="2600" b="0" i="0" dirty="0"/>
              <a:t>Elaborated by the Freedom of Religion or Belief  Learning Platform: https://www.youtube.com/watch?v=y9j78cLrvuw&amp;list=PLt8b22BDtfjpFLjgpFvlso_cMUgX7vr8z</a:t>
            </a:r>
          </a:p>
        </p:txBody>
      </p:sp>
      <p:sp>
        <p:nvSpPr>
          <p:cNvPr id="4" name="Slide Number Placeholder 3"/>
          <p:cNvSpPr>
            <a:spLocks noGrp="1"/>
          </p:cNvSpPr>
          <p:nvPr>
            <p:ph type="sldNum" sz="quarter" idx="10"/>
          </p:nvPr>
        </p:nvSpPr>
        <p:spPr/>
        <p:txBody>
          <a:bodyPr/>
          <a:lstStyle/>
          <a:p>
            <a:fld id="{ED1FE06F-1945-42A1-9040-9D2A0F632ABA}" type="slidenum">
              <a:rPr lang="en-GB" smtClean="0"/>
              <a:t>13</a:t>
            </a:fld>
            <a:endParaRPr lang="en-GB"/>
          </a:p>
        </p:txBody>
      </p:sp>
    </p:spTree>
    <p:extLst>
      <p:ext uri="{BB962C8B-B14F-4D97-AF65-F5344CB8AC3E}">
        <p14:creationId xmlns:p14="http://schemas.microsoft.com/office/powerpoint/2010/main" val="1645431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The video mentioned the International Covenant on Civil and Political Rights (ICCPR). This is one of the human rights treaties mentioned before in slides 9 and 10.</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The UN has 193 Member States. 173 States have chosen to be a party to the International Covenant on Civil and Political Rights. </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This means that the countries in dark blue on the map have to respect, protect, and fulfil the human rights present in the Covenant.</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One of these human rights is freedom of religion or belief</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endParaRPr lang="en-GB" sz="1300"/>
          </a:p>
        </p:txBody>
      </p:sp>
      <p:sp>
        <p:nvSpPr>
          <p:cNvPr id="4" name="Slide Number Placeholder 3"/>
          <p:cNvSpPr>
            <a:spLocks noGrp="1"/>
          </p:cNvSpPr>
          <p:nvPr>
            <p:ph type="sldNum" sz="quarter" idx="10"/>
          </p:nvPr>
        </p:nvSpPr>
        <p:spPr/>
        <p:txBody>
          <a:bodyPr/>
          <a:lstStyle/>
          <a:p>
            <a:fld id="{ED1FE06F-1945-42A1-9040-9D2A0F632ABA}" type="slidenum">
              <a:rPr lang="en-GB" smtClean="0"/>
              <a:t>14</a:t>
            </a:fld>
            <a:endParaRPr lang="en-GB"/>
          </a:p>
        </p:txBody>
      </p:sp>
    </p:spTree>
    <p:extLst>
      <p:ext uri="{BB962C8B-B14F-4D97-AF65-F5344CB8AC3E}">
        <p14:creationId xmlns:p14="http://schemas.microsoft.com/office/powerpoint/2010/main" val="520790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Explore what the right to right to freedom of religion or belief involves in accordance with Article 18 of the International Covenant on Civil and Political Rights.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Divide the participants into smaller groups and ask them to spend 3 minutes discussing each paragraph of Article 18 of the International Covenant on Civil and Political Rights.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Article 18 (1) provides for the right to freedom of thought, conscience and religion. Freedom of religion or belief is a short term for this expression.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The right to freedom of thought and conscience is absolute, meaning that the State cannot impose any limitation on these rights.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Article 18 protects theistic, non-theistic and atheistic beliefs, as well as the right not to profess any religion or belief.</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Article 18 protects persons with theistic, non-theistic and atheistic beliefs, as well as those who do not want to profess any religion or belief.</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Article 18 protects everyone, not only persons from "traditional" religions.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Article 18 (1) provides some examples of what freedom of religion or belief involves, such as </a:t>
            </a:r>
            <a:r>
              <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freedom to have or to adopt a religion or belief of choice, freedom to manifest religion or belief alone or in community, in public or private, and to manifest one's religion or belief in practice and teaching.</a:t>
            </a:r>
          </a:p>
        </p:txBody>
      </p:sp>
      <p:sp>
        <p:nvSpPr>
          <p:cNvPr id="4" name="Slide Number Placeholder 3"/>
          <p:cNvSpPr>
            <a:spLocks noGrp="1"/>
          </p:cNvSpPr>
          <p:nvPr>
            <p:ph type="sldNum" sz="quarter" idx="10"/>
          </p:nvPr>
        </p:nvSpPr>
        <p:spPr/>
        <p:txBody>
          <a:bodyPr/>
          <a:lstStyle/>
          <a:p>
            <a:fld id="{ED1FE06F-1945-42A1-9040-9D2A0F632ABA}" type="slidenum">
              <a:rPr lang="en-GB" smtClean="0"/>
              <a:t>15</a:t>
            </a:fld>
            <a:endParaRPr lang="en-GB"/>
          </a:p>
        </p:txBody>
      </p:sp>
    </p:spTree>
    <p:extLst>
      <p:ext uri="{BB962C8B-B14F-4D97-AF65-F5344CB8AC3E}">
        <p14:creationId xmlns:p14="http://schemas.microsoft.com/office/powerpoint/2010/main" val="34927032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Explore what the right to right to freedom of religion or belief involves in accordance with Article 18 of the International Covenant on Civil and Political Rights.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Divide the participants into smaller groups and ask them to spend 3 minutes discussing each paragraph of Article 18 of the International Covenant on Civil and Political Rights.</a:t>
            </a: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Article 18 (2) prohibits coercion to adopt any religion or belief.</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Article 18 (2) does not prohibit proselytism or missionary activities, only when these activities involve coercive means.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Aft>
                <a:spcPts val="500"/>
              </a:spcAft>
              <a:buFont typeface="Symbol" panose="05050102010706020507" pitchFamily="18" charset="2"/>
              <a:buNone/>
            </a:pP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D1FE06F-1945-42A1-9040-9D2A0F632ABA}" type="slidenum">
              <a:rPr lang="en-GB" smtClean="0"/>
              <a:t>16</a:t>
            </a:fld>
            <a:endParaRPr lang="en-GB"/>
          </a:p>
        </p:txBody>
      </p:sp>
    </p:spTree>
    <p:extLst>
      <p:ext uri="{BB962C8B-B14F-4D97-AF65-F5344CB8AC3E}">
        <p14:creationId xmlns:p14="http://schemas.microsoft.com/office/powerpoint/2010/main" val="6385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Explore what the right to right to freedom of religion or belief involves in accordance with Article 18 of the International Covenant on Civil and Political Rights.</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Divide the participants into smaller groups and ask them to spend 3 minutes discussing each paragraph of Article 18 of the International Covenant on Civil and Political Rights.</a:t>
            </a: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Article 18 (3) provides the conditions that must be observed when the right is exceptionally restricted. </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Limitations/restrictions can only be imposed on the right to manifest one's religion or belief, not on their personal convictions. </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The conditions the State must fulfil to restrict freedom to manifest religion or belief are legality, legitimacy, and necessity. </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The requirement of legality ("prescribed by law") means that the limitation must have some basis in national law.</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The requirement of legitimacy means that the restriction must have one of the legitimate aims described in the Article, namely the protection of "</a:t>
            </a:r>
            <a:r>
              <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rPr>
              <a:t>public safety, [public] order, [public] health, or [public] morals or the fundamental rights and freedoms of others"</a:t>
            </a: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 The State cannot limit freedom of religion or belief due to any other reason, for instance, national security.</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The requirement of necessity means that the limitation must be necessary to achieve one of the abovementioned aims. For example, during the COVID pandemic, the State could deem it necessary to limit people from attending religious gatherings. Nowadays, such a restriction would not be necessary. </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D1FE06F-1945-42A1-9040-9D2A0F632ABA}" type="slidenum">
              <a:rPr lang="en-GB" smtClean="0"/>
              <a:t>17</a:t>
            </a:fld>
            <a:endParaRPr lang="en-GB"/>
          </a:p>
        </p:txBody>
      </p:sp>
    </p:spTree>
    <p:extLst>
      <p:ext uri="{BB962C8B-B14F-4D97-AF65-F5344CB8AC3E}">
        <p14:creationId xmlns:p14="http://schemas.microsoft.com/office/powerpoint/2010/main" val="2597953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Explore what the right to right to freedom of religion or belief involves in accordance with Article 18 of the International Covenant on Civil and Political Rights.</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Divide the participants into smaller groups and ask them to spend 3 minutes discussing each paragraph of Article 18 of the International Covenant on Civil and Political Rights.</a:t>
            </a: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Article 18(4) provides for the right of parents to raise their children in accordance with their beliefs. </a:t>
            </a:r>
          </a:p>
          <a:p>
            <a:pPr marL="342900" lvl="0" indent="-342900">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Times New Roman" panose="02020603050405020304" pitchFamily="18" charset="0"/>
              </a:rPr>
              <a:t>The Convention on the Rights of the Child, in Article 14, provides for the right of the child to freedom of religion or belief</a:t>
            </a:r>
          </a:p>
          <a:p>
            <a:pPr marL="0" lvl="0" indent="0">
              <a:spcAft>
                <a:spcPts val="500"/>
              </a:spcAft>
              <a:buFont typeface="Symbol" panose="05050102010706020507" pitchFamily="18" charset="2"/>
              <a:buNone/>
            </a:pPr>
            <a:endParaRPr lang="en-GB" sz="2600" b="0" i="0"/>
          </a:p>
        </p:txBody>
      </p:sp>
      <p:sp>
        <p:nvSpPr>
          <p:cNvPr id="4" name="Slide Number Placeholder 3"/>
          <p:cNvSpPr>
            <a:spLocks noGrp="1"/>
          </p:cNvSpPr>
          <p:nvPr>
            <p:ph type="sldNum" sz="quarter" idx="10"/>
          </p:nvPr>
        </p:nvSpPr>
        <p:spPr/>
        <p:txBody>
          <a:bodyPr/>
          <a:lstStyle/>
          <a:p>
            <a:fld id="{ED1FE06F-1945-42A1-9040-9D2A0F632ABA}" type="slidenum">
              <a:rPr lang="en-GB" smtClean="0"/>
              <a:t>18</a:t>
            </a:fld>
            <a:endParaRPr lang="en-GB"/>
          </a:p>
        </p:txBody>
      </p:sp>
    </p:spTree>
    <p:extLst>
      <p:ext uri="{BB962C8B-B14F-4D97-AF65-F5344CB8AC3E}">
        <p14:creationId xmlns:p14="http://schemas.microsoft.com/office/powerpoint/2010/main" val="1148191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Freedom of religion or belief is not a theoretical right.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One of the examples of individuals working to protect this right is the UN Special Rapporteur on Freedom of Religion or Belief.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The Special Rapporteur writes thematic reports, visits countries to investigate the situation of freedom of religion in different contexts, and even receives communications from individuals who have their right to freedom of religion or belief violated.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is an independent and non-paid position.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More information about this expert can be found on the </a:t>
            </a:r>
            <a:r>
              <a:rPr lang="en-US" sz="1800" u="none" strike="noStrike"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UN website</a:t>
            </a: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algn="l"/>
            <a:endParaRPr lang="en-GB" sz="2600" b="1" i="1" dirty="0"/>
          </a:p>
        </p:txBody>
      </p:sp>
      <p:sp>
        <p:nvSpPr>
          <p:cNvPr id="4" name="Slide Number Placeholder 3"/>
          <p:cNvSpPr>
            <a:spLocks noGrp="1"/>
          </p:cNvSpPr>
          <p:nvPr>
            <p:ph type="sldNum" sz="quarter" idx="10"/>
          </p:nvPr>
        </p:nvSpPr>
        <p:spPr/>
        <p:txBody>
          <a:bodyPr/>
          <a:lstStyle/>
          <a:p>
            <a:fld id="{ED1FE06F-1945-42A1-9040-9D2A0F632ABA}" type="slidenum">
              <a:rPr lang="en-GB" smtClean="0"/>
              <a:t>19</a:t>
            </a:fld>
            <a:endParaRPr lang="en-GB"/>
          </a:p>
        </p:txBody>
      </p:sp>
    </p:spTree>
    <p:extLst>
      <p:ext uri="{BB962C8B-B14F-4D97-AF65-F5344CB8AC3E}">
        <p14:creationId xmlns:p14="http://schemas.microsoft.com/office/powerpoint/2010/main" val="1204160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slide illustrates a few international and regional organizations that work on human rights issues.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International and regional organizations are founded by treaties, and States voluntarily choose to be a member.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These organizations offer benefits to States but also require them to fulfil some duties.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We will now focus on the United Nations, which has 193 members (that is, most recognized States in the world).</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sz="1300" dirty="0"/>
          </a:p>
        </p:txBody>
      </p:sp>
      <p:sp>
        <p:nvSpPr>
          <p:cNvPr id="4" name="Slide Number Placeholder 3"/>
          <p:cNvSpPr>
            <a:spLocks noGrp="1"/>
          </p:cNvSpPr>
          <p:nvPr>
            <p:ph type="sldNum" sz="quarter" idx="10"/>
          </p:nvPr>
        </p:nvSpPr>
        <p:spPr/>
        <p:txBody>
          <a:bodyPr/>
          <a:lstStyle/>
          <a:p>
            <a:pPr marL="0" marR="0" lvl="0" indent="0" algn="r" defTabSz="431956" rtl="0" eaLnBrk="1" fontAlgn="auto" latinLnBrk="0" hangingPunct="1">
              <a:lnSpc>
                <a:spcPct val="100000"/>
              </a:lnSpc>
              <a:spcBef>
                <a:spcPts val="0"/>
              </a:spcBef>
              <a:spcAft>
                <a:spcPts val="0"/>
              </a:spcAft>
              <a:buClrTx/>
              <a:buSzTx/>
              <a:buFontTx/>
              <a:buNone/>
              <a:tabLst/>
              <a:defRPr/>
            </a:pPr>
            <a:fld id="{ED1FE06F-1945-42A1-9040-9D2A0F632ABA}"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31956" rtl="0" eaLnBrk="1" fontAlgn="auto" latinLnBrk="0" hangingPunct="1">
                <a:lnSpc>
                  <a:spcPct val="100000"/>
                </a:lnSpc>
                <a:spcBef>
                  <a:spcPts val="0"/>
                </a:spcBef>
                <a:spcAft>
                  <a:spcPts val="0"/>
                </a:spcAft>
                <a:buClrTx/>
                <a:buSzTx/>
                <a:buFontTx/>
                <a:buNone/>
                <a:tabLst/>
                <a:defRPr/>
              </a:pPr>
              <a:t>2</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4872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Another practical initiative to promote freedom of religion or belief involves the UN Office of the High Commissioner for Human Rights (OHCHR), namely the Faith for Rights project, which this training event is a product of.</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D1FE06F-1945-42A1-9040-9D2A0F632ABA}" type="slidenum">
              <a:rPr lang="en-GB" smtClean="0"/>
              <a:t>20</a:t>
            </a:fld>
            <a:endParaRPr lang="en-GB"/>
          </a:p>
        </p:txBody>
      </p:sp>
    </p:spTree>
    <p:extLst>
      <p:ext uri="{BB962C8B-B14F-4D97-AF65-F5344CB8AC3E}">
        <p14:creationId xmlns:p14="http://schemas.microsoft.com/office/powerpoint/2010/main" val="464215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4703C48-2BD5-4933-8B75-87B13180467B}"/>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A0784D58-823A-49F2-9C24-CD4541C25B65}"/>
              </a:ext>
            </a:extLst>
          </p:cNvPr>
          <p:cNvSpPr>
            <a:spLocks noGrp="1" noChangeArrowheads="1"/>
          </p:cNvSpPr>
          <p:nvPr>
            <p:ph type="body" idx="1"/>
          </p:nvPr>
        </p:nvSpPr>
        <p:spPr>
          <a:noFill/>
        </p:spPr>
        <p:txBody>
          <a:bodyPr/>
          <a:lstStyle/>
          <a:p>
            <a:pPr>
              <a:spcBef>
                <a:spcPts val="600"/>
              </a:spcBef>
              <a:spcAft>
                <a:spcPts val="600"/>
              </a:spcAft>
            </a:pPr>
            <a:r>
              <a:rPr lang="en-GB" sz="1800" b="1" kern="0" dirty="0">
                <a:effectLst/>
                <a:latin typeface="Calibri" panose="020F0502020204030204" pitchFamily="34" charset="0"/>
                <a:ea typeface="Times New Roman" panose="02020603050405020304" pitchFamily="18" charset="0"/>
              </a:rPr>
              <a:t>Share your own story</a:t>
            </a:r>
          </a:p>
          <a:p>
            <a:pPr marL="342900" lvl="0" indent="-342900" algn="just">
              <a:spcBef>
                <a:spcPts val="600"/>
              </a:spcBef>
              <a:spcAft>
                <a:spcPts val="600"/>
              </a:spcAft>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What does freedom of religion or belief mean to you?</a:t>
            </a:r>
            <a:endParaRPr lang="en-GB" sz="1800" dirty="0">
              <a:effectLst/>
              <a:latin typeface="Calibri" panose="020F0502020204030204" pitchFamily="34"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Has there been a situation where you had to intervene in defense of freedom of religion or belief of somebody who belongs to a different faith/belief group? </a:t>
            </a:r>
            <a:endParaRPr lang="en-GB" sz="1800" dirty="0">
              <a:effectLst/>
              <a:latin typeface="Calibri" panose="020F0502020204030204" pitchFamily="34"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How was the situation resolved?</a:t>
            </a:r>
            <a:endParaRPr lang="en-GB" sz="1800" dirty="0">
              <a:effectLst/>
              <a:latin typeface="Calibri" panose="020F0502020204030204" pitchFamily="34" charset="0"/>
              <a:ea typeface="Times New Roman" panose="02020603050405020304" pitchFamily="18" charset="0"/>
            </a:endParaRPr>
          </a:p>
          <a:p>
            <a:pPr algn="just">
              <a:spcBef>
                <a:spcPts val="600"/>
              </a:spcBef>
              <a:spcAft>
                <a:spcPts val="600"/>
              </a:spcAft>
            </a:pPr>
            <a:r>
              <a:rPr lang="en-US" sz="1800"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en-US" sz="1800" b="1" kern="0" dirty="0">
                <a:effectLst/>
                <a:latin typeface="Calibri" panose="020F0502020204030204" pitchFamily="34" charset="0"/>
                <a:ea typeface="Times New Roman" panose="02020603050405020304" pitchFamily="18" charset="0"/>
              </a:rPr>
              <a:t>Further questions for personal reflection</a:t>
            </a:r>
            <a:endParaRPr lang="en-GB" sz="1800" b="1" kern="0" dirty="0">
              <a:effectLst/>
              <a:latin typeface="Calibri" panose="020F0502020204030204" pitchFamily="34"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What is the relationship between human rights and your work/ministry/vocation?</a:t>
            </a:r>
            <a:endParaRPr lang="en-GB" sz="1800" dirty="0">
              <a:effectLst/>
              <a:latin typeface="Calibri" panose="020F0502020204030204" pitchFamily="34"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How do you promote freedom of religion or belief?</a:t>
            </a:r>
            <a:endParaRPr lang="en-GB" sz="1800" dirty="0">
              <a:effectLst/>
              <a:latin typeface="Calibri" panose="020F0502020204030204" pitchFamily="34"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What would a world look like without freedom of religion or belief?</a:t>
            </a:r>
            <a:endParaRPr lang="en-GB" sz="1800" dirty="0">
              <a:effectLst/>
              <a:latin typeface="Calibri" panose="020F0502020204030204" pitchFamily="34"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List some traditional/scriptural examples that support freedom of thought, conscience and religion?</a:t>
            </a:r>
            <a:endParaRPr lang="en-GB"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How is a sense of common humanity and respect for human creation perceived in your belief?</a:t>
            </a:r>
            <a:endParaRPr lang="en-GB" sz="1800" dirty="0">
              <a:effectLst/>
              <a:latin typeface="Calibri" panose="020F0502020204030204" pitchFamily="34" charset="0"/>
              <a:ea typeface="Times New Roman" panose="02020603050405020304" pitchFamily="18" charset="0"/>
            </a:endParaRP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675732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b="0"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This</a:t>
            </a:r>
            <a:r>
              <a:rPr lang="en-US" sz="1800" b="1"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b="0"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video is a bit old, celebrating the 75</a:t>
            </a:r>
            <a:r>
              <a:rPr lang="en-US" sz="1800" b="0" i="0" u="none" strike="noStrike" spc="25" baseline="30000" dirty="0">
                <a:effectLst/>
                <a:latin typeface="Calibri" panose="020F0502020204030204" pitchFamily="34" charset="0"/>
                <a:ea typeface="Times New Roman" panose="02020603050405020304" pitchFamily="18" charset="0"/>
                <a:cs typeface="Times New Roman" panose="02020603050405020304" pitchFamily="18" charset="0"/>
              </a:rPr>
              <a:t>th</a:t>
            </a:r>
            <a:r>
              <a:rPr lang="en-US" sz="1800" b="0"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 Anniversary of the UN in 2020, but it </a:t>
            </a:r>
            <a:r>
              <a:rPr lang="en-US" sz="1800" b="0" i="0" u="none" strike="noStrike" spc="25" dirty="0" err="1">
                <a:effectLst/>
                <a:latin typeface="Calibri" panose="020F0502020204030204" pitchFamily="34" charset="0"/>
                <a:ea typeface="Times New Roman" panose="02020603050405020304" pitchFamily="18" charset="0"/>
                <a:cs typeface="Times New Roman" panose="02020603050405020304" pitchFamily="18" charset="0"/>
              </a:rPr>
              <a:t>summarises</a:t>
            </a:r>
            <a:r>
              <a:rPr lang="en-US" sz="1800" b="0"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 the importance of the United Nations: https://www.youtube.com/watch?v=8e8jngVUo68</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b="0"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The video focuses on the United Nations Charter, the founding document of the UN.</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b="0"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The UN was created out of necessity in order to minimize conflicts that had devastated the world. As the Charter expresses in the first lines of the Preamble: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pPr>
            <a:r>
              <a:rPr lang="en-US" sz="1800" b="0" i="1" spc="25"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a:t>
            </a:r>
            <a:r>
              <a:rPr lang="en-US" sz="18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WE THE PEOPLES OF THE UNITED NATIONS DETERMINED</a:t>
            </a:r>
            <a:endParaRPr lang="en-GB" sz="18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endParaRPr>
          </a:p>
          <a:p>
            <a:pPr algn="l">
              <a:spcBef>
                <a:spcPts val="600"/>
              </a:spcBef>
            </a:pPr>
            <a:r>
              <a:rPr lang="en-US" sz="18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to save succeeding generations from the scourge of war, which twice in our lifetime has brought untold sorrow to mankind.”</a:t>
            </a:r>
            <a:endParaRPr lang="en-GB" sz="18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pPr marL="0" marR="0" lvl="0" indent="0" algn="r" defTabSz="431956" rtl="0" eaLnBrk="1" fontAlgn="auto" latinLnBrk="0" hangingPunct="1">
              <a:lnSpc>
                <a:spcPct val="100000"/>
              </a:lnSpc>
              <a:spcBef>
                <a:spcPts val="0"/>
              </a:spcBef>
              <a:spcAft>
                <a:spcPts val="0"/>
              </a:spcAft>
              <a:buClrTx/>
              <a:buSzTx/>
              <a:buFontTx/>
              <a:buNone/>
              <a:tabLst/>
              <a:defRPr/>
            </a:pPr>
            <a:fld id="{ED1FE06F-1945-42A1-9040-9D2A0F632ABA}"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31956"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4457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100" b="0"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The second point made by the UN Charter in its Preamble is the following:</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pPr>
            <a:r>
              <a:rPr lang="en-US" sz="12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“WE THE PEOPLES OF THE UNITED NATIONS DETERMINED </a:t>
            </a:r>
            <a:endParaRPr lang="en-GB" sz="12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600"/>
              </a:spcBef>
            </a:pPr>
            <a:r>
              <a:rPr lang="en-US" sz="12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 to </a:t>
            </a:r>
            <a:r>
              <a:rPr lang="en-US" sz="1200" i="1" u="sng"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reaffirm faith in fundamental human rights</a:t>
            </a:r>
            <a:r>
              <a:rPr lang="en-US" sz="12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 in the </a:t>
            </a:r>
            <a:r>
              <a:rPr lang="en-US" sz="1200" i="1" u="sng"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dignity and worth of the human person</a:t>
            </a:r>
            <a:r>
              <a:rPr lang="en-US" sz="12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 in the </a:t>
            </a:r>
            <a:r>
              <a:rPr lang="en-US" sz="1200" i="1" u="sng"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equal rights of men and women </a:t>
            </a:r>
            <a:r>
              <a:rPr lang="en-US" sz="12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and of nations large and small,” </a:t>
            </a:r>
            <a:endParaRPr lang="en-GB" sz="120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spcAft>
                <a:spcPts val="500"/>
              </a:spcAft>
              <a:buFont typeface="Symbol" panose="05050102010706020507" pitchFamily="18" charset="2"/>
              <a:buChar char=""/>
            </a:pPr>
            <a:r>
              <a:rPr lang="en-US" sz="1100" b="0" i="0" u="none" strike="noStrike" spc="25" dirty="0">
                <a:effectLst/>
                <a:latin typeface="Calibri" panose="020F0502020204030204" pitchFamily="34" charset="0"/>
                <a:ea typeface="Times New Roman" panose="02020603050405020304" pitchFamily="18" charset="0"/>
                <a:cs typeface="Times New Roman" panose="02020603050405020304" pitchFamily="18" charset="0"/>
              </a:rPr>
              <a:t>This quote highlights the vital role of human rights in the post second World War period. States have experienced the destructive effects of wars and must now reaffirm their faith in human rights, and act accordingly in order to avoid future conflicts.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Ask the participants the following questions. In your opinion, what does it mean to:</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spcAft>
                <a:spcPts val="500"/>
              </a:spcAft>
              <a:buFont typeface="Courier New" panose="02070309020205020404" pitchFamily="49" charset="0"/>
              <a:buChar char="o"/>
            </a:pPr>
            <a:r>
              <a:rPr lang="en-US" sz="1100" i="1" dirty="0">
                <a:effectLst/>
                <a:latin typeface="Calibri" panose="020F0502020204030204" pitchFamily="34" charset="0"/>
                <a:ea typeface="Times New Roman" panose="02020603050405020304" pitchFamily="18" charset="0"/>
                <a:cs typeface="Times New Roman" panose="02020603050405020304" pitchFamily="18" charset="0"/>
              </a:rPr>
              <a:t>reaffirm faith in fundamental human rights? </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180340"/>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Human rights already existed before the UN in several legal and religious traditions</a:t>
            </a:r>
          </a:p>
          <a:p>
            <a:pPr marL="742950" lvl="1" indent="-285750">
              <a:spcAft>
                <a:spcPts val="500"/>
              </a:spcAft>
              <a:buFont typeface="Courier New" panose="02070309020205020404" pitchFamily="49" charset="0"/>
              <a:buChar char="o"/>
            </a:pPr>
            <a:r>
              <a:rPr lang="en-US" sz="1100" i="1" dirty="0">
                <a:effectLst/>
                <a:latin typeface="Calibri" panose="020F0502020204030204" pitchFamily="34" charset="0"/>
                <a:ea typeface="Times New Roman" panose="02020603050405020304" pitchFamily="18" charset="0"/>
                <a:cs typeface="Times New Roman" panose="02020603050405020304" pitchFamily="18" charset="0"/>
              </a:rPr>
              <a:t>reaffirm faith in the dignity and worth of the human person?</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180340"/>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Dignity is a broad term, not defined in order not to exclude anyone. Many religious and philosophical traditions have developed this concept for centuries.</a:t>
            </a:r>
          </a:p>
          <a:p>
            <a:pPr marL="742950" lvl="1" indent="-285750">
              <a:spcAft>
                <a:spcPts val="500"/>
              </a:spcAft>
              <a:buFont typeface="Courier New" panose="02070309020205020404" pitchFamily="49" charset="0"/>
              <a:buChar char="o"/>
            </a:pPr>
            <a:r>
              <a:rPr lang="en-GB" sz="1100" i="1" dirty="0">
                <a:effectLst/>
                <a:latin typeface="Calibri" panose="020F0502020204030204" pitchFamily="34" charset="0"/>
                <a:ea typeface="Times New Roman" panose="02020603050405020304" pitchFamily="18" charset="0"/>
                <a:cs typeface="Times New Roman" panose="02020603050405020304" pitchFamily="18" charset="0"/>
              </a:rPr>
              <a:t>reaffirm faith in the equal rights of men and women?</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180340" indent="-180340">
              <a:spcAft>
                <a:spcPts val="500"/>
              </a:spcAft>
            </a:pPr>
            <a:r>
              <a:rPr lang="en-GB" sz="11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a:effectLst/>
                <a:latin typeface="Calibri" panose="020F0502020204030204" pitchFamily="34" charset="0"/>
                <a:ea typeface="Times New Roman" panose="02020603050405020304" pitchFamily="18" charset="0"/>
                <a:cs typeface="Times New Roman" panose="02020603050405020304" pitchFamily="18" charset="0"/>
              </a:rPr>
              <a:t>Although a controversial topic in some circles, religious and philosophical traditions have also addressed this issue.  </a:t>
            </a:r>
          </a:p>
          <a:p>
            <a:pPr marL="457200" lvl="1" indent="-457200" algn="just">
              <a:spcAft>
                <a:spcPts val="54"/>
              </a:spcAft>
              <a:buFont typeface="Arial" panose="020B0604020202020204" pitchFamily="34" charset="0"/>
              <a:buChar char="•"/>
            </a:pPr>
            <a:endParaRPr lang="en-US" sz="2800" b="0" i="1" dirty="0"/>
          </a:p>
          <a:p>
            <a:pPr marL="0" lvl="1" indent="0" algn="just">
              <a:spcAft>
                <a:spcPts val="54"/>
              </a:spcAft>
              <a:buFont typeface="Arial" panose="020B0604020202020204" pitchFamily="34" charset="0"/>
              <a:buNone/>
            </a:pPr>
            <a:endParaRPr lang="en-US" sz="2800" b="0" i="1" dirty="0"/>
          </a:p>
          <a:p>
            <a:pPr marL="0" lvl="1" indent="0" algn="just">
              <a:spcAft>
                <a:spcPts val="54"/>
              </a:spcAft>
              <a:buFont typeface="Arial" panose="020B0604020202020204" pitchFamily="34" charset="0"/>
              <a:buNone/>
            </a:pPr>
            <a:endParaRPr lang="en-GB" sz="2600" b="0" i="1" dirty="0"/>
          </a:p>
        </p:txBody>
      </p:sp>
      <p:sp>
        <p:nvSpPr>
          <p:cNvPr id="4" name="Slide Number Placeholder 3"/>
          <p:cNvSpPr>
            <a:spLocks noGrp="1"/>
          </p:cNvSpPr>
          <p:nvPr>
            <p:ph type="sldNum" sz="quarter" idx="10"/>
          </p:nvPr>
        </p:nvSpPr>
        <p:spPr/>
        <p:txBody>
          <a:bodyPr/>
          <a:lstStyle/>
          <a:p>
            <a:pPr marL="0" marR="0" lvl="0" indent="0" algn="r" defTabSz="431956" rtl="0" eaLnBrk="1" fontAlgn="auto" latinLnBrk="0" hangingPunct="1">
              <a:lnSpc>
                <a:spcPct val="100000"/>
              </a:lnSpc>
              <a:spcBef>
                <a:spcPts val="0"/>
              </a:spcBef>
              <a:spcAft>
                <a:spcPts val="0"/>
              </a:spcAft>
              <a:buClrTx/>
              <a:buSzTx/>
              <a:buFontTx/>
              <a:buNone/>
              <a:tabLst/>
              <a:defRPr/>
            </a:pPr>
            <a:fld id="{ED1FE06F-1945-42A1-9040-9D2A0F632ABA}"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31956" rtl="0" eaLnBrk="1" fontAlgn="auto" latinLnBrk="0" hangingPunct="1">
                <a:lnSpc>
                  <a:spcPct val="100000"/>
                </a:lnSpc>
                <a:spcBef>
                  <a:spcPts val="0"/>
                </a:spcBef>
                <a:spcAft>
                  <a:spcPts val="0"/>
                </a:spcAft>
                <a:buClrTx/>
                <a:buSzTx/>
                <a:buFontTx/>
                <a:buNone/>
                <a:tabLst/>
                <a:defRPr/>
              </a:pPr>
              <a:t>4</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5034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Some international and regional organizations have human rights treaties.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Slide 5 shows some examples of these treaties, some regional, some available to all States. </a:t>
            </a:r>
          </a:p>
          <a:p>
            <a:pPr marL="342900" lvl="0" indent="-342900">
              <a:spcAft>
                <a:spcPts val="500"/>
              </a:spcAft>
              <a:buFont typeface="Symbol" panose="05050102010706020507" pitchFamily="18" charset="2"/>
              <a:buChar cha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sz="1300" dirty="0"/>
          </a:p>
        </p:txBody>
      </p:sp>
      <p:sp>
        <p:nvSpPr>
          <p:cNvPr id="4" name="Slide Number Placeholder 3"/>
          <p:cNvSpPr>
            <a:spLocks noGrp="1"/>
          </p:cNvSpPr>
          <p:nvPr>
            <p:ph type="sldNum" sz="quarter" idx="10"/>
          </p:nvPr>
        </p:nvSpPr>
        <p:spPr/>
        <p:txBody>
          <a:bodyPr/>
          <a:lstStyle/>
          <a:p>
            <a:pPr marL="0" marR="0" lvl="0" indent="0" algn="r" defTabSz="431956" rtl="0" eaLnBrk="1" fontAlgn="auto" latinLnBrk="0" hangingPunct="1">
              <a:lnSpc>
                <a:spcPct val="100000"/>
              </a:lnSpc>
              <a:spcBef>
                <a:spcPts val="0"/>
              </a:spcBef>
              <a:spcAft>
                <a:spcPts val="0"/>
              </a:spcAft>
              <a:buClrTx/>
              <a:buSzTx/>
              <a:buFontTx/>
              <a:buNone/>
              <a:tabLst/>
              <a:defRPr/>
            </a:pPr>
            <a:fld id="{ED1FE06F-1945-42A1-9040-9D2A0F632ABA}"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31956" rtl="0" eaLnBrk="1" fontAlgn="auto" latinLnBrk="0" hangingPunct="1">
                <a:lnSpc>
                  <a:spcPct val="100000"/>
                </a:lnSpc>
                <a:spcBef>
                  <a:spcPts val="0"/>
                </a:spcBef>
                <a:spcAft>
                  <a:spcPts val="0"/>
                </a:spcAft>
                <a:buClrTx/>
                <a:buSzTx/>
                <a:buFontTx/>
                <a:buNone/>
                <a:tabLst/>
                <a:defRPr/>
              </a:pPr>
              <a:t>5</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0717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This part is a bit technical, but fundamental to understanding human rights treaties.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Vienna Convention on the Law of Treaties (1969) provides in Article 26 an ancient principle of law called "</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pacta sunt </a:t>
            </a:r>
            <a:r>
              <a:rPr lang="en-US" sz="1800" i="1" dirty="0" err="1">
                <a:effectLst/>
                <a:latin typeface="Calibri" panose="020F0502020204030204" pitchFamily="34" charset="0"/>
                <a:ea typeface="Times New Roman" panose="02020603050405020304" pitchFamily="18" charset="0"/>
                <a:cs typeface="Times New Roman" panose="02020603050405020304" pitchFamily="18" charset="0"/>
              </a:rPr>
              <a:t>servanda</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This maxim simply means that agreements must be fulfilled. In international law, this means that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Every treaty in force is binding upon the parties to it and must be performed by them in good faith.</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States freely choose to be a party to a treaty. Therefore, they must fulfil the obligations that the treaty imposes on them.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 other words, treaties are not mere ideals; they are the law for States that choose to be bound by them. They legally bind States.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B6231C5B-8FFB-456B-82E4-369EC4221E14}" type="slidenum">
              <a:rPr lang="en-US" smtClean="0"/>
              <a:t>6</a:t>
            </a:fld>
            <a:endParaRPr lang="en-US"/>
          </a:p>
        </p:txBody>
      </p:sp>
    </p:spTree>
    <p:extLst>
      <p:ext uri="{BB962C8B-B14F-4D97-AF65-F5344CB8AC3E}">
        <p14:creationId xmlns:p14="http://schemas.microsoft.com/office/powerpoint/2010/main" val="575311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800">
                <a:effectLst/>
                <a:latin typeface="Calibri" panose="020F0502020204030204" pitchFamily="34" charset="0"/>
                <a:ea typeface="Times New Roman" panose="02020603050405020304" pitchFamily="18" charset="0"/>
                <a:cs typeface="Times New Roman" panose="02020603050405020304" pitchFamily="18" charset="0"/>
              </a:rPr>
              <a:t>Article 27 further explains that if a State chooses to be bound by a treaty, it cannot use its own law to justify not fulfilling such a treaty. </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800">
                <a:effectLst/>
                <a:latin typeface="Calibri" panose="020F0502020204030204" pitchFamily="34" charset="0"/>
                <a:ea typeface="Times New Roman" panose="02020603050405020304" pitchFamily="18" charset="0"/>
                <a:cs typeface="Times New Roman" panose="02020603050405020304" pitchFamily="18" charset="0"/>
              </a:rPr>
              <a:t>Consequently, when States commit to be a party to a human rights treaty (ratify a treaty), they are fully aware that these treaties impose legal obligations on them.   </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fld id="{B6231C5B-8FFB-456B-82E4-369EC4221E14}" type="slidenum">
              <a:rPr lang="en-US" smtClean="0"/>
              <a:t>7</a:t>
            </a:fld>
            <a:endParaRPr lang="en-US"/>
          </a:p>
        </p:txBody>
      </p:sp>
    </p:spTree>
    <p:extLst>
      <p:ext uri="{BB962C8B-B14F-4D97-AF65-F5344CB8AC3E}">
        <p14:creationId xmlns:p14="http://schemas.microsoft.com/office/powerpoint/2010/main" val="3403691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500"/>
              </a:spcAft>
              <a:buFont typeface="Symbol" panose="05050102010706020507" pitchFamily="18" charset="2"/>
              <a:buChar char=""/>
            </a:pPr>
            <a:r>
              <a:rPr lang="en-US" sz="1100" u="none" strike="noStrike" dirty="0">
                <a:effectLst/>
                <a:latin typeface="Calibri" panose="020F0502020204030204" pitchFamily="34" charset="0"/>
                <a:ea typeface="Malgun Gothic" panose="020B0503020000020004" pitchFamily="34" charset="-127"/>
                <a:cs typeface="Times New Roman" panose="02020603050405020304" pitchFamily="18" charset="0"/>
              </a:rPr>
              <a:t>Human rights treaties are legally binding treaties negotiated and adopted by States. They are not only ideals; they are legal in nature.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100" u="none" strike="noStrike" dirty="0">
                <a:effectLst/>
                <a:latin typeface="Calibri" panose="020F0502020204030204" pitchFamily="34" charset="0"/>
                <a:ea typeface="Malgun Gothic" panose="020B0503020000020004" pitchFamily="34" charset="-127"/>
                <a:cs typeface="Times New Roman" panose="02020603050405020304" pitchFamily="18" charset="0"/>
              </a:rPr>
              <a:t>Human rights treaties impose legal obligations undertaken voluntarily by States. Because states freely choose to be bound by these treaties, these obligations are not optional; they must be followed.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100" u="none" strike="noStrike" dirty="0">
                <a:solidFill>
                  <a:srgbClr val="0563C1"/>
                </a:solidFill>
                <a:effectLst/>
                <a:latin typeface="Calibri" panose="020F0502020204030204" pitchFamily="34" charset="0"/>
                <a:ea typeface="Malgun Gothic" panose="020B0503020000020004" pitchFamily="34" charset="-127"/>
                <a:cs typeface="Times New Roman" panose="02020603050405020304" pitchFamily="18" charset="0"/>
              </a:rPr>
              <a:t>Human rights treaties generate three forms of responsibility for the States to:</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spcAft>
                <a:spcPts val="500"/>
              </a:spcAft>
              <a:buFont typeface="Courier New" panose="02070309020205020404" pitchFamily="49" charset="0"/>
              <a:buChar char="o"/>
            </a:pPr>
            <a:r>
              <a:rPr lang="en-US" sz="1100" i="1" dirty="0">
                <a:effectLst/>
                <a:latin typeface="Calibri" panose="020F0502020204030204" pitchFamily="34" charset="0"/>
                <a:ea typeface="Malgun Gothic" panose="020B0503020000020004" pitchFamily="34" charset="-127"/>
                <a:cs typeface="Times New Roman" panose="02020603050405020304" pitchFamily="18" charset="0"/>
              </a:rPr>
              <a:t>Respect human rights</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100" dirty="0">
                <a:effectLst/>
                <a:latin typeface="Calibri" panose="020F0502020204030204" pitchFamily="34" charset="0"/>
                <a:ea typeface="Malgun Gothic" panose="020B0503020000020004" pitchFamily="34" charset="-127"/>
                <a:cs typeface="Times New Roman" panose="02020603050405020304" pitchFamily="18" charset="0"/>
              </a:rPr>
              <a:t>"The obligation to respect means that States must refrain from interfering with or curtailing the enjoyment of human rights." </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spcAft>
                <a:spcPts val="500"/>
              </a:spcAft>
              <a:buFont typeface="Courier New" panose="02070309020205020404" pitchFamily="49" charset="0"/>
              <a:buChar char="o"/>
            </a:pPr>
            <a:r>
              <a:rPr lang="en-US" sz="1100" i="1" dirty="0">
                <a:effectLst/>
                <a:latin typeface="Calibri" panose="020F0502020204030204" pitchFamily="34" charset="0"/>
                <a:ea typeface="Malgun Gothic" panose="020B0503020000020004" pitchFamily="34" charset="-127"/>
                <a:cs typeface="Times New Roman" panose="02020603050405020304" pitchFamily="18" charset="0"/>
              </a:rPr>
              <a:t>Protect human rights</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100" dirty="0">
                <a:effectLst/>
                <a:latin typeface="Calibri" panose="020F0502020204030204" pitchFamily="34" charset="0"/>
                <a:ea typeface="Malgun Gothic" panose="020B0503020000020004" pitchFamily="34" charset="-127"/>
                <a:cs typeface="Times New Roman" panose="02020603050405020304" pitchFamily="18" charset="0"/>
              </a:rPr>
              <a:t>"The obligation to protect requires States to protect individuals and groups against human rights abuses."</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spcAft>
                <a:spcPts val="500"/>
              </a:spcAft>
              <a:buFont typeface="Courier New" panose="02070309020205020404" pitchFamily="49" charset="0"/>
              <a:buChar char="o"/>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Fulfil</a:t>
            </a:r>
            <a:r>
              <a:rPr lang="en-US" sz="1100" dirty="0">
                <a:effectLst/>
                <a:latin typeface="Calibri" panose="020F0502020204030204" pitchFamily="34" charset="0"/>
                <a:ea typeface="Malgun Gothic" panose="020B0503020000020004" pitchFamily="34" charset="-127"/>
                <a:cs typeface="Times New Roman" panose="02020603050405020304" pitchFamily="18" charset="0"/>
              </a:rPr>
              <a:t> human rights</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100" dirty="0">
                <a:effectLst/>
                <a:latin typeface="Calibri" panose="020F0502020204030204" pitchFamily="34" charset="0"/>
                <a:ea typeface="Malgun Gothic" panose="020B0503020000020004" pitchFamily="34" charset="-127"/>
                <a:cs typeface="Times New Roman" panose="02020603050405020304" pitchFamily="18" charset="0"/>
              </a:rPr>
              <a:t>"The obligation to fulfil means that States must take positive action to facilitate the enjoyment of basic human rights."</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500"/>
              </a:spcAft>
              <a:buFont typeface="Symbol" panose="05050102010706020507" pitchFamily="18" charset="2"/>
              <a:buChar char=""/>
            </a:pPr>
            <a:r>
              <a:rPr lang="en-US" sz="1100" u="none" strike="noStrike" dirty="0">
                <a:effectLst/>
                <a:latin typeface="Calibri" panose="020F0502020204030204" pitchFamily="34" charset="0"/>
                <a:ea typeface="Malgun Gothic" panose="020B0503020000020004" pitchFamily="34" charset="-127"/>
                <a:cs typeface="Times New Roman" panose="02020603050405020304" pitchFamily="18" charset="0"/>
              </a:rPr>
              <a:t>For more information, read the short explainer on the UN website: </a:t>
            </a:r>
            <a:r>
              <a:rPr lang="en-US" sz="1100" u="none" strike="noStrike" dirty="0">
                <a:solidFill>
                  <a:srgbClr val="0563C1"/>
                </a:solidFill>
                <a:effectLst/>
                <a:latin typeface="Calibri" panose="020F0502020204030204" pitchFamily="34" charset="0"/>
                <a:ea typeface="Malgun Gothic" panose="020B0503020000020004" pitchFamily="34" charset="-127"/>
                <a:cs typeface="Times New Roman" panose="02020603050405020304" pitchFamily="18" charset="0"/>
                <a:hlinkClick r:id="rId3"/>
              </a:rPr>
              <a:t>International Human Rights Law</a:t>
            </a:r>
            <a:r>
              <a:rPr lang="en-US" sz="1100" u="none" strike="noStrike" dirty="0">
                <a:effectLst/>
                <a:latin typeface="Calibri" panose="020F0502020204030204" pitchFamily="34" charset="0"/>
                <a:ea typeface="Malgun Gothic" panose="020B0503020000020004" pitchFamily="34" charset="-127"/>
                <a:cs typeface="Times New Roman" panose="02020603050405020304" pitchFamily="18" charset="0"/>
              </a:rPr>
              <a:t>.</a:t>
            </a: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B6231C5B-8FFB-456B-82E4-369EC4221E14}" type="slidenum">
              <a:rPr lang="en-US" smtClean="0"/>
              <a:t>8</a:t>
            </a:fld>
            <a:endParaRPr lang="en-US"/>
          </a:p>
        </p:txBody>
      </p:sp>
    </p:spTree>
    <p:extLst>
      <p:ext uri="{BB962C8B-B14F-4D97-AF65-F5344CB8AC3E}">
        <p14:creationId xmlns:p14="http://schemas.microsoft.com/office/powerpoint/2010/main" val="1314798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50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The UN has 9 core human rights treaties, which can be categorized as demonstrated in slide 9. </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50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These 9 human rights treaties are linked in slide 10.</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71450" marR="0" lvl="0" indent="-171450" algn="just"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just"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Universal Declaration of Human Rights (UDHR), adopted on 10 December 1948, is the basis for the first two treaties that were adopted: the ICCPR and ICESCR, two covenants covering civil, political, social and cultural rights.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Human Rights Treaties addressing specific phenomena: </a:t>
            </a:r>
            <a:r>
              <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ICERD, CAT and ICCPED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Human Rights Treaties protecting specific groups: </a:t>
            </a:r>
            <a:r>
              <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CEDAW, CRC, ICRMW and </a:t>
            </a:r>
            <a:r>
              <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CRPD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Reading of «date </a:t>
            </a:r>
            <a:r>
              <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date» </a:t>
            </a:r>
            <a:r>
              <a:rPr kumimoji="0" lang="fr-CH" altLang="en-US" sz="1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is</a:t>
            </a:r>
            <a:r>
              <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fr-CH" altLang="en-US" sz="1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adoptedentered</a:t>
            </a:r>
            <a:r>
              <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fr-CH" altLang="en-US" sz="1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into</a:t>
            </a:r>
            <a:r>
              <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force»</a:t>
            </a:r>
            <a:endParaRPr kumimoji="0" lang="fr-CH"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s-ES" dirty="0"/>
          </a:p>
        </p:txBody>
      </p:sp>
      <p:sp>
        <p:nvSpPr>
          <p:cNvPr id="4" name="Slide Number Placeholder 3"/>
          <p:cNvSpPr>
            <a:spLocks noGrp="1"/>
          </p:cNvSpPr>
          <p:nvPr>
            <p:ph type="sldNum" sz="quarter" idx="5"/>
          </p:nvPr>
        </p:nvSpPr>
        <p:spPr/>
        <p:txBody>
          <a:bodyPr/>
          <a:lstStyle/>
          <a:p>
            <a:fld id="{B6231C5B-8FFB-456B-82E4-369EC4221E14}" type="slidenum">
              <a:rPr lang="en-US" smtClean="0"/>
              <a:t>9</a:t>
            </a:fld>
            <a:endParaRPr lang="en-US"/>
          </a:p>
        </p:txBody>
      </p:sp>
    </p:spTree>
    <p:extLst>
      <p:ext uri="{BB962C8B-B14F-4D97-AF65-F5344CB8AC3E}">
        <p14:creationId xmlns:p14="http://schemas.microsoft.com/office/powerpoint/2010/main" val="3111761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0349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3136983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334894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0930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0B6BAC59-2CE0-40B3-B47A-6412AC1EA939}"/>
              </a:ext>
            </a:extLst>
          </p:cNvPr>
          <p:cNvSpPr>
            <a:spLocks noGrp="1"/>
          </p:cNvSpPr>
          <p:nvPr>
            <p:ph type="dt" sz="half" idx="10"/>
          </p:nvPr>
        </p:nvSpPr>
        <p:spPr/>
        <p:txBody>
          <a:bodyPr/>
          <a:lstStyle>
            <a:lvl1pPr>
              <a:defRPr/>
            </a:lvl1pPr>
          </a:lstStyle>
          <a:p>
            <a:pPr>
              <a:defRPr/>
            </a:pPr>
            <a:fld id="{51966521-28BA-4237-B30E-536B75324237}" type="datetime1">
              <a:rPr lang="fr-FR" altLang="en-US"/>
              <a:pPr>
                <a:defRPr/>
              </a:pPr>
              <a:t>27/11/2023</a:t>
            </a:fld>
            <a:endParaRPr lang="fr-FR" altLang="en-US"/>
          </a:p>
        </p:txBody>
      </p:sp>
      <p:sp>
        <p:nvSpPr>
          <p:cNvPr id="3" name="Espace réservé du pied de page 4">
            <a:extLst>
              <a:ext uri="{FF2B5EF4-FFF2-40B4-BE49-F238E27FC236}">
                <a16:creationId xmlns:a16="http://schemas.microsoft.com/office/drawing/2014/main" id="{7A90EF25-902C-4260-AA6A-AF7A026E2451}"/>
              </a:ext>
            </a:extLst>
          </p:cNvPr>
          <p:cNvSpPr>
            <a:spLocks noGrp="1"/>
          </p:cNvSpPr>
          <p:nvPr>
            <p:ph type="ftr" sz="quarter" idx="11"/>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828982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318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968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9146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313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4124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30165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32592284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tx2"/>
                </a:solidFill>
              </a:defRPr>
            </a:lvl1pPr>
          </a:lstStyle>
          <a:p>
            <a:r>
              <a:rPr lang="en-US" err="1"/>
              <a:t>Cliquez</a:t>
            </a:r>
            <a:r>
              <a:rPr lang="en-US"/>
              <a:t> et </a:t>
            </a:r>
            <a:r>
              <a:rPr lang="en-US" err="1"/>
              <a:t>modifiez</a:t>
            </a:r>
            <a:r>
              <a:rPr lang="en-US"/>
              <a:t> le </a:t>
            </a:r>
            <a:r>
              <a:rPr lang="en-US" err="1"/>
              <a:t>titre</a:t>
            </a:r>
            <a:endParaRPr lang="fr-FR"/>
          </a:p>
        </p:txBody>
      </p:sp>
      <p:sp>
        <p:nvSpPr>
          <p:cNvPr id="3" name="Espace réservé du contenu 2"/>
          <p:cNvSpPr>
            <a:spLocks noGrp="1"/>
          </p:cNvSpPr>
          <p:nvPr>
            <p:ph idx="1"/>
          </p:nvPr>
        </p:nvSpPr>
        <p:spPr>
          <a:xfrm>
            <a:off x="987777" y="1498602"/>
            <a:ext cx="10089447" cy="4477698"/>
          </a:xfrm>
        </p:spPr>
        <p:txBody>
          <a:bodyPr/>
          <a:lstStyle/>
          <a:p>
            <a:pPr lvl="0"/>
            <a:r>
              <a:rPr lang="en-US" err="1"/>
              <a:t>Cliquez</a:t>
            </a:r>
            <a:r>
              <a:rPr lang="en-US"/>
              <a:t> pour modifier les styles du </a:t>
            </a:r>
            <a:r>
              <a:rPr lang="en-US" err="1"/>
              <a:t>texte</a:t>
            </a:r>
            <a:r>
              <a:rPr lang="en-US"/>
              <a:t> du masque</a:t>
            </a:r>
          </a:p>
          <a:p>
            <a:pPr lvl="1"/>
            <a:r>
              <a:rPr lang="en-US" err="1"/>
              <a:t>Deuxième</a:t>
            </a:r>
            <a:r>
              <a:rPr lang="en-US"/>
              <a:t> </a:t>
            </a:r>
            <a:r>
              <a:rPr lang="en-US" err="1"/>
              <a:t>niveau</a:t>
            </a:r>
            <a:endParaRPr lang="en-US"/>
          </a:p>
          <a:p>
            <a:pPr lvl="2"/>
            <a:r>
              <a:rPr lang="en-US" err="1"/>
              <a:t>Troisième</a:t>
            </a:r>
            <a:r>
              <a:rPr lang="en-US"/>
              <a:t> </a:t>
            </a:r>
            <a:r>
              <a:rPr lang="en-US" err="1"/>
              <a:t>niveau</a:t>
            </a:r>
            <a:endParaRPr lang="en-US"/>
          </a:p>
          <a:p>
            <a:pPr lvl="3"/>
            <a:r>
              <a:rPr lang="en-US" err="1"/>
              <a:t>Quatrième</a:t>
            </a:r>
            <a:r>
              <a:rPr lang="en-US"/>
              <a:t> </a:t>
            </a:r>
            <a:r>
              <a:rPr lang="en-US" err="1"/>
              <a:t>niveau</a:t>
            </a:r>
            <a:endParaRPr lang="en-US"/>
          </a:p>
          <a:p>
            <a:pPr lvl="4"/>
            <a:r>
              <a:rPr lang="en-US" err="1"/>
              <a:t>Cinquième</a:t>
            </a:r>
            <a:r>
              <a:rPr lang="en-US"/>
              <a:t> </a:t>
            </a:r>
            <a:r>
              <a:rPr lang="en-US" err="1"/>
              <a:t>niveau</a:t>
            </a:r>
            <a:endParaRPr lang="fr-FR"/>
          </a:p>
        </p:txBody>
      </p:sp>
      <p:sp>
        <p:nvSpPr>
          <p:cNvPr id="4" name="Espace réservé de la date 3">
            <a:extLst>
              <a:ext uri="{FF2B5EF4-FFF2-40B4-BE49-F238E27FC236}">
                <a16:creationId xmlns:a16="http://schemas.microsoft.com/office/drawing/2014/main" id="{2B37E7BE-2869-45C2-91B0-28BEED112A82}"/>
              </a:ext>
            </a:extLst>
          </p:cNvPr>
          <p:cNvSpPr>
            <a:spLocks noGrp="1"/>
          </p:cNvSpPr>
          <p:nvPr>
            <p:ph type="dt" sz="half" idx="10"/>
          </p:nvPr>
        </p:nvSpPr>
        <p:spPr/>
        <p:txBody>
          <a:bodyPr/>
          <a:lstStyle>
            <a:lvl1pPr>
              <a:defRPr/>
            </a:lvl1pPr>
          </a:lstStyle>
          <a:p>
            <a:pPr>
              <a:defRPr/>
            </a:pPr>
            <a:fld id="{62816ED7-C979-407D-A632-396954BEF39D}" type="datetime1">
              <a:rPr lang="fr-FR" altLang="en-US"/>
              <a:pPr>
                <a:defRPr/>
              </a:pPr>
              <a:t>27/11/2023</a:t>
            </a:fld>
            <a:endParaRPr lang="fr-FR" altLang="en-US"/>
          </a:p>
        </p:txBody>
      </p:sp>
      <p:sp>
        <p:nvSpPr>
          <p:cNvPr id="5" name="Espace réservé du pied de page 4">
            <a:extLst>
              <a:ext uri="{FF2B5EF4-FFF2-40B4-BE49-F238E27FC236}">
                <a16:creationId xmlns:a16="http://schemas.microsoft.com/office/drawing/2014/main" id="{85B26A2C-BA37-4C7F-A234-3D1BEED10A27}"/>
              </a:ext>
            </a:extLst>
          </p:cNvPr>
          <p:cNvSpPr>
            <a:spLocks noGrp="1"/>
          </p:cNvSpPr>
          <p:nvPr>
            <p:ph type="ftr" sz="quarter" idx="11"/>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33939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DDC526-6E9F-4DC0-80D9-F8DFDABC62E0}"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764625-08A0-4E9B-8789-923942518CD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87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DDC526-6E9F-4DC0-80D9-F8DFDABC62E0}"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2815450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DDC526-6E9F-4DC0-80D9-F8DFDABC62E0}" type="datetimeFigureOut">
              <a:rPr lang="en-US" smtClean="0"/>
              <a:t>11/27/2023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99073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BDDC526-6E9F-4DC0-80D9-F8DFDABC62E0}" type="datetimeFigureOut">
              <a:rPr lang="en-US" smtClean="0"/>
              <a:t>11/27/2023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307446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BDDC526-6E9F-4DC0-80D9-F8DFDABC62E0}" type="datetimeFigureOut">
              <a:rPr lang="en-US" smtClean="0"/>
              <a:t>11/27/2023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1958696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BDDC526-6E9F-4DC0-80D9-F8DFDABC62E0}" type="datetimeFigureOut">
              <a:rPr lang="en-US" smtClean="0"/>
              <a:t>11/27/2023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E764625-08A0-4E9B-8789-923942518CD6}" type="slidenum">
              <a:rPr lang="en-US" smtClean="0"/>
              <a:t>‹#›</a:t>
            </a:fld>
            <a:endParaRPr lang="en-US"/>
          </a:p>
        </p:txBody>
      </p:sp>
    </p:spTree>
    <p:extLst>
      <p:ext uri="{BB962C8B-B14F-4D97-AF65-F5344CB8AC3E}">
        <p14:creationId xmlns:p14="http://schemas.microsoft.com/office/powerpoint/2010/main" val="2879887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BDDC526-6E9F-4DC0-80D9-F8DFDABC62E0}"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764625-08A0-4E9B-8789-923942518CD6}" type="slidenum">
              <a:rPr lang="en-US" smtClean="0"/>
              <a:t>‹#›</a:t>
            </a:fld>
            <a:endParaRPr lang="en-US"/>
          </a:p>
        </p:txBody>
      </p:sp>
    </p:spTree>
    <p:extLst>
      <p:ext uri="{BB962C8B-B14F-4D97-AF65-F5344CB8AC3E}">
        <p14:creationId xmlns:p14="http://schemas.microsoft.com/office/powerpoint/2010/main" val="1135495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BDDC526-6E9F-4DC0-80D9-F8DFDABC62E0}" type="datetimeFigureOut">
              <a:rPr lang="en-US" smtClean="0"/>
              <a:t>11/27/2023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E764625-08A0-4E9B-8789-923942518CD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6431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3716"/>
      </p:ext>
    </p:extLst>
  </p:cSld>
  <p:clrMap bg1="lt1" tx1="dk1" bg2="lt2" tx2="dk2" accent1="accent1" accent2="accent2" accent3="accent3" accent4="accent4" accent5="accent5" accent6="accent6" hlink="hlink" folHlink="folHlink"/>
  <p:sldLayoutIdLst>
    <p:sldLayoutId id="2147483686" r:id="rId1"/>
    <p:sldLayoutId id="2147483695" r:id="rId2"/>
  </p:sldLayoutIdLst>
  <p:txStyles>
    <p:titleStyle>
      <a:lvl1pPr algn="ctr" defTabSz="456923" rtl="0" eaLnBrk="1" latinLnBrk="0" hangingPunct="1">
        <a:spcBef>
          <a:spcPct val="0"/>
        </a:spcBef>
        <a:buNone/>
        <a:defRPr sz="4443" kern="1200">
          <a:solidFill>
            <a:schemeClr val="tx1"/>
          </a:solidFill>
          <a:latin typeface="+mj-lt"/>
          <a:ea typeface="+mj-ea"/>
          <a:cs typeface="+mj-cs"/>
        </a:defRPr>
      </a:lvl1pPr>
    </p:titleStyle>
    <p:bodyStyle>
      <a:lvl1pPr marL="342691" indent="-342691" algn="l" defTabSz="456923" rtl="0" eaLnBrk="1" latinLnBrk="0" hangingPunct="1">
        <a:spcBef>
          <a:spcPct val="20000"/>
        </a:spcBef>
        <a:buFont typeface="Arial"/>
        <a:buChar char="•"/>
        <a:defRPr sz="3173" kern="1200">
          <a:solidFill>
            <a:schemeClr val="tx1"/>
          </a:solidFill>
          <a:latin typeface="+mn-lt"/>
          <a:ea typeface="+mn-ea"/>
          <a:cs typeface="+mn-cs"/>
        </a:defRPr>
      </a:lvl1pPr>
      <a:lvl2pPr marL="742497" indent="-285576" algn="l" defTabSz="456923" rtl="0" eaLnBrk="1" latinLnBrk="0" hangingPunct="1">
        <a:spcBef>
          <a:spcPct val="20000"/>
        </a:spcBef>
        <a:buFont typeface="Arial"/>
        <a:buChar char="–"/>
        <a:defRPr sz="2750" kern="1200">
          <a:solidFill>
            <a:schemeClr val="tx1"/>
          </a:solidFill>
          <a:latin typeface="+mn-lt"/>
          <a:ea typeface="+mn-ea"/>
          <a:cs typeface="+mn-cs"/>
        </a:defRPr>
      </a:lvl2pPr>
      <a:lvl3pPr marL="1142302" indent="-228462" algn="l" defTabSz="456923" rtl="0" eaLnBrk="1" latinLnBrk="0" hangingPunct="1">
        <a:spcBef>
          <a:spcPct val="20000"/>
        </a:spcBef>
        <a:buFont typeface="Arial"/>
        <a:buChar char="•"/>
        <a:defRPr sz="2433" kern="1200">
          <a:solidFill>
            <a:schemeClr val="tx1"/>
          </a:solidFill>
          <a:latin typeface="+mn-lt"/>
          <a:ea typeface="+mn-ea"/>
          <a:cs typeface="+mn-cs"/>
        </a:defRPr>
      </a:lvl3pPr>
      <a:lvl4pPr marL="1599223" indent="-228462" algn="l" defTabSz="456923" rtl="0" eaLnBrk="1" latinLnBrk="0" hangingPunct="1">
        <a:spcBef>
          <a:spcPct val="20000"/>
        </a:spcBef>
        <a:buFont typeface="Arial"/>
        <a:buChar char="–"/>
        <a:defRPr sz="2010" kern="1200">
          <a:solidFill>
            <a:schemeClr val="tx1"/>
          </a:solidFill>
          <a:latin typeface="+mn-lt"/>
          <a:ea typeface="+mn-ea"/>
          <a:cs typeface="+mn-cs"/>
        </a:defRPr>
      </a:lvl4pPr>
      <a:lvl5pPr marL="2056146" indent="-228462" algn="l" defTabSz="456923" rtl="0" eaLnBrk="1" latinLnBrk="0" hangingPunct="1">
        <a:spcBef>
          <a:spcPct val="20000"/>
        </a:spcBef>
        <a:buFont typeface="Arial"/>
        <a:buChar char="»"/>
        <a:defRPr sz="2010" kern="1200">
          <a:solidFill>
            <a:schemeClr val="tx1"/>
          </a:solidFill>
          <a:latin typeface="+mn-lt"/>
          <a:ea typeface="+mn-ea"/>
          <a:cs typeface="+mn-cs"/>
        </a:defRPr>
      </a:lvl5pPr>
      <a:lvl6pPr marL="2513066" indent="-228462" algn="l" defTabSz="456923" rtl="0" eaLnBrk="1" latinLnBrk="0" hangingPunct="1">
        <a:spcBef>
          <a:spcPct val="20000"/>
        </a:spcBef>
        <a:buFont typeface="Arial"/>
        <a:buChar char="•"/>
        <a:defRPr sz="2010" kern="1200">
          <a:solidFill>
            <a:schemeClr val="tx1"/>
          </a:solidFill>
          <a:latin typeface="+mn-lt"/>
          <a:ea typeface="+mn-ea"/>
          <a:cs typeface="+mn-cs"/>
        </a:defRPr>
      </a:lvl6pPr>
      <a:lvl7pPr marL="2969987" indent="-228462" algn="l" defTabSz="456923" rtl="0" eaLnBrk="1" latinLnBrk="0" hangingPunct="1">
        <a:spcBef>
          <a:spcPct val="20000"/>
        </a:spcBef>
        <a:buFont typeface="Arial"/>
        <a:buChar char="•"/>
        <a:defRPr sz="2010" kern="1200">
          <a:solidFill>
            <a:schemeClr val="tx1"/>
          </a:solidFill>
          <a:latin typeface="+mn-lt"/>
          <a:ea typeface="+mn-ea"/>
          <a:cs typeface="+mn-cs"/>
        </a:defRPr>
      </a:lvl7pPr>
      <a:lvl8pPr marL="3426909" indent="-228462" algn="l" defTabSz="456923" rtl="0" eaLnBrk="1" latinLnBrk="0" hangingPunct="1">
        <a:spcBef>
          <a:spcPct val="20000"/>
        </a:spcBef>
        <a:buFont typeface="Arial"/>
        <a:buChar char="•"/>
        <a:defRPr sz="2010" kern="1200">
          <a:solidFill>
            <a:schemeClr val="tx1"/>
          </a:solidFill>
          <a:latin typeface="+mn-lt"/>
          <a:ea typeface="+mn-ea"/>
          <a:cs typeface="+mn-cs"/>
        </a:defRPr>
      </a:lvl8pPr>
      <a:lvl9pPr marL="3883829" indent="-228462" algn="l" defTabSz="456923" rtl="0" eaLnBrk="1" latinLnBrk="0" hangingPunct="1">
        <a:spcBef>
          <a:spcPct val="20000"/>
        </a:spcBef>
        <a:buFont typeface="Arial"/>
        <a:buChar char="•"/>
        <a:defRPr sz="2010" kern="1200">
          <a:solidFill>
            <a:schemeClr val="tx1"/>
          </a:solidFill>
          <a:latin typeface="+mn-lt"/>
          <a:ea typeface="+mn-ea"/>
          <a:cs typeface="+mn-cs"/>
        </a:defRPr>
      </a:lvl9pPr>
    </p:bodyStyle>
    <p:otherStyle>
      <a:defPPr>
        <a:defRPr lang="en-US"/>
      </a:defPPr>
      <a:lvl1pPr marL="0" algn="l" defTabSz="456923" rtl="0" eaLnBrk="1" latinLnBrk="0" hangingPunct="1">
        <a:defRPr sz="1798" kern="1200">
          <a:solidFill>
            <a:schemeClr val="tx1"/>
          </a:solidFill>
          <a:latin typeface="+mn-lt"/>
          <a:ea typeface="+mn-ea"/>
          <a:cs typeface="+mn-cs"/>
        </a:defRPr>
      </a:lvl1pPr>
      <a:lvl2pPr marL="456923" algn="l" defTabSz="456923" rtl="0" eaLnBrk="1" latinLnBrk="0" hangingPunct="1">
        <a:defRPr sz="1798" kern="1200">
          <a:solidFill>
            <a:schemeClr val="tx1"/>
          </a:solidFill>
          <a:latin typeface="+mn-lt"/>
          <a:ea typeface="+mn-ea"/>
          <a:cs typeface="+mn-cs"/>
        </a:defRPr>
      </a:lvl2pPr>
      <a:lvl3pPr marL="913842" algn="l" defTabSz="456923" rtl="0" eaLnBrk="1" latinLnBrk="0" hangingPunct="1">
        <a:defRPr sz="1798" kern="1200">
          <a:solidFill>
            <a:schemeClr val="tx1"/>
          </a:solidFill>
          <a:latin typeface="+mn-lt"/>
          <a:ea typeface="+mn-ea"/>
          <a:cs typeface="+mn-cs"/>
        </a:defRPr>
      </a:lvl3pPr>
      <a:lvl4pPr marL="1370764" algn="l" defTabSz="456923" rtl="0" eaLnBrk="1" latinLnBrk="0" hangingPunct="1">
        <a:defRPr sz="1798" kern="1200">
          <a:solidFill>
            <a:schemeClr val="tx1"/>
          </a:solidFill>
          <a:latin typeface="+mn-lt"/>
          <a:ea typeface="+mn-ea"/>
          <a:cs typeface="+mn-cs"/>
        </a:defRPr>
      </a:lvl4pPr>
      <a:lvl5pPr marL="1827685" algn="l" defTabSz="456923" rtl="0" eaLnBrk="1" latinLnBrk="0" hangingPunct="1">
        <a:defRPr sz="1798" kern="1200">
          <a:solidFill>
            <a:schemeClr val="tx1"/>
          </a:solidFill>
          <a:latin typeface="+mn-lt"/>
          <a:ea typeface="+mn-ea"/>
          <a:cs typeface="+mn-cs"/>
        </a:defRPr>
      </a:lvl5pPr>
      <a:lvl6pPr marL="2284606" algn="l" defTabSz="456923" rtl="0" eaLnBrk="1" latinLnBrk="0" hangingPunct="1">
        <a:defRPr sz="1798" kern="1200">
          <a:solidFill>
            <a:schemeClr val="tx1"/>
          </a:solidFill>
          <a:latin typeface="+mn-lt"/>
          <a:ea typeface="+mn-ea"/>
          <a:cs typeface="+mn-cs"/>
        </a:defRPr>
      </a:lvl6pPr>
      <a:lvl7pPr marL="2741527" algn="l" defTabSz="456923" rtl="0" eaLnBrk="1" latinLnBrk="0" hangingPunct="1">
        <a:defRPr sz="1798" kern="1200">
          <a:solidFill>
            <a:schemeClr val="tx1"/>
          </a:solidFill>
          <a:latin typeface="+mn-lt"/>
          <a:ea typeface="+mn-ea"/>
          <a:cs typeface="+mn-cs"/>
        </a:defRPr>
      </a:lvl7pPr>
      <a:lvl8pPr marL="3198448" algn="l" defTabSz="456923" rtl="0" eaLnBrk="1" latinLnBrk="0" hangingPunct="1">
        <a:defRPr sz="1798" kern="1200">
          <a:solidFill>
            <a:schemeClr val="tx1"/>
          </a:solidFill>
          <a:latin typeface="+mn-lt"/>
          <a:ea typeface="+mn-ea"/>
          <a:cs typeface="+mn-cs"/>
        </a:defRPr>
      </a:lvl8pPr>
      <a:lvl9pPr marL="3655370" algn="l" defTabSz="456923" rtl="0" eaLnBrk="1" latinLnBrk="0" hangingPunct="1">
        <a:defRPr sz="179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descr="ox_small_cmyk_pos_rect.jpg"/>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686575" y="189223"/>
            <a:ext cx="2146206" cy="495603"/>
          </a:xfrm>
          <a:prstGeom prst="rect">
            <a:avLst/>
          </a:prstGeom>
        </p:spPr>
      </p:pic>
    </p:spTree>
    <p:extLst>
      <p:ext uri="{BB962C8B-B14F-4D97-AF65-F5344CB8AC3E}">
        <p14:creationId xmlns:p14="http://schemas.microsoft.com/office/powerpoint/2010/main" val="35226525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Lst>
  <p:txStyles>
    <p:titleStyle>
      <a:lvl1pPr algn="ctr" defTabSz="456923" rtl="0" eaLnBrk="1" latinLnBrk="0" hangingPunct="1">
        <a:spcBef>
          <a:spcPct val="0"/>
        </a:spcBef>
        <a:buNone/>
        <a:defRPr sz="4443" kern="1200">
          <a:solidFill>
            <a:schemeClr val="tx1"/>
          </a:solidFill>
          <a:latin typeface="+mj-lt"/>
          <a:ea typeface="+mj-ea"/>
          <a:cs typeface="+mj-cs"/>
        </a:defRPr>
      </a:lvl1pPr>
    </p:titleStyle>
    <p:bodyStyle>
      <a:lvl1pPr marL="342691" indent="-342691" algn="l" defTabSz="456923" rtl="0" eaLnBrk="1" latinLnBrk="0" hangingPunct="1">
        <a:spcBef>
          <a:spcPct val="20000"/>
        </a:spcBef>
        <a:buFont typeface="Arial"/>
        <a:buChar char="•"/>
        <a:defRPr sz="3173" kern="1200">
          <a:solidFill>
            <a:schemeClr val="tx1"/>
          </a:solidFill>
          <a:latin typeface="+mn-lt"/>
          <a:ea typeface="+mn-ea"/>
          <a:cs typeface="+mn-cs"/>
        </a:defRPr>
      </a:lvl1pPr>
      <a:lvl2pPr marL="742497" indent="-285576" algn="l" defTabSz="456923" rtl="0" eaLnBrk="1" latinLnBrk="0" hangingPunct="1">
        <a:spcBef>
          <a:spcPct val="20000"/>
        </a:spcBef>
        <a:buFont typeface="Arial"/>
        <a:buChar char="–"/>
        <a:defRPr sz="2750" kern="1200">
          <a:solidFill>
            <a:schemeClr val="tx1"/>
          </a:solidFill>
          <a:latin typeface="+mn-lt"/>
          <a:ea typeface="+mn-ea"/>
          <a:cs typeface="+mn-cs"/>
        </a:defRPr>
      </a:lvl2pPr>
      <a:lvl3pPr marL="1142302" indent="-228462" algn="l" defTabSz="456923" rtl="0" eaLnBrk="1" latinLnBrk="0" hangingPunct="1">
        <a:spcBef>
          <a:spcPct val="20000"/>
        </a:spcBef>
        <a:buFont typeface="Arial"/>
        <a:buChar char="•"/>
        <a:defRPr sz="2433" kern="1200">
          <a:solidFill>
            <a:schemeClr val="tx1"/>
          </a:solidFill>
          <a:latin typeface="+mn-lt"/>
          <a:ea typeface="+mn-ea"/>
          <a:cs typeface="+mn-cs"/>
        </a:defRPr>
      </a:lvl3pPr>
      <a:lvl4pPr marL="1599223" indent="-228462" algn="l" defTabSz="456923" rtl="0" eaLnBrk="1" latinLnBrk="0" hangingPunct="1">
        <a:spcBef>
          <a:spcPct val="20000"/>
        </a:spcBef>
        <a:buFont typeface="Arial"/>
        <a:buChar char="–"/>
        <a:defRPr sz="2010" kern="1200">
          <a:solidFill>
            <a:schemeClr val="tx1"/>
          </a:solidFill>
          <a:latin typeface="+mn-lt"/>
          <a:ea typeface="+mn-ea"/>
          <a:cs typeface="+mn-cs"/>
        </a:defRPr>
      </a:lvl4pPr>
      <a:lvl5pPr marL="2056146" indent="-228462" algn="l" defTabSz="456923" rtl="0" eaLnBrk="1" latinLnBrk="0" hangingPunct="1">
        <a:spcBef>
          <a:spcPct val="20000"/>
        </a:spcBef>
        <a:buFont typeface="Arial"/>
        <a:buChar char="»"/>
        <a:defRPr sz="2010" kern="1200">
          <a:solidFill>
            <a:schemeClr val="tx1"/>
          </a:solidFill>
          <a:latin typeface="+mn-lt"/>
          <a:ea typeface="+mn-ea"/>
          <a:cs typeface="+mn-cs"/>
        </a:defRPr>
      </a:lvl5pPr>
      <a:lvl6pPr marL="2513066" indent="-228462" algn="l" defTabSz="456923" rtl="0" eaLnBrk="1" latinLnBrk="0" hangingPunct="1">
        <a:spcBef>
          <a:spcPct val="20000"/>
        </a:spcBef>
        <a:buFont typeface="Arial"/>
        <a:buChar char="•"/>
        <a:defRPr sz="2010" kern="1200">
          <a:solidFill>
            <a:schemeClr val="tx1"/>
          </a:solidFill>
          <a:latin typeface="+mn-lt"/>
          <a:ea typeface="+mn-ea"/>
          <a:cs typeface="+mn-cs"/>
        </a:defRPr>
      </a:lvl6pPr>
      <a:lvl7pPr marL="2969987" indent="-228462" algn="l" defTabSz="456923" rtl="0" eaLnBrk="1" latinLnBrk="0" hangingPunct="1">
        <a:spcBef>
          <a:spcPct val="20000"/>
        </a:spcBef>
        <a:buFont typeface="Arial"/>
        <a:buChar char="•"/>
        <a:defRPr sz="2010" kern="1200">
          <a:solidFill>
            <a:schemeClr val="tx1"/>
          </a:solidFill>
          <a:latin typeface="+mn-lt"/>
          <a:ea typeface="+mn-ea"/>
          <a:cs typeface="+mn-cs"/>
        </a:defRPr>
      </a:lvl7pPr>
      <a:lvl8pPr marL="3426909" indent="-228462" algn="l" defTabSz="456923" rtl="0" eaLnBrk="1" latinLnBrk="0" hangingPunct="1">
        <a:spcBef>
          <a:spcPct val="20000"/>
        </a:spcBef>
        <a:buFont typeface="Arial"/>
        <a:buChar char="•"/>
        <a:defRPr sz="2010" kern="1200">
          <a:solidFill>
            <a:schemeClr val="tx1"/>
          </a:solidFill>
          <a:latin typeface="+mn-lt"/>
          <a:ea typeface="+mn-ea"/>
          <a:cs typeface="+mn-cs"/>
        </a:defRPr>
      </a:lvl8pPr>
      <a:lvl9pPr marL="3883829" indent="-228462" algn="l" defTabSz="456923" rtl="0" eaLnBrk="1" latinLnBrk="0" hangingPunct="1">
        <a:spcBef>
          <a:spcPct val="20000"/>
        </a:spcBef>
        <a:buFont typeface="Arial"/>
        <a:buChar char="•"/>
        <a:defRPr sz="2010" kern="1200">
          <a:solidFill>
            <a:schemeClr val="tx1"/>
          </a:solidFill>
          <a:latin typeface="+mn-lt"/>
          <a:ea typeface="+mn-ea"/>
          <a:cs typeface="+mn-cs"/>
        </a:defRPr>
      </a:lvl9pPr>
    </p:bodyStyle>
    <p:otherStyle>
      <a:defPPr>
        <a:defRPr lang="en-US"/>
      </a:defPPr>
      <a:lvl1pPr marL="0" algn="l" defTabSz="456923" rtl="0" eaLnBrk="1" latinLnBrk="0" hangingPunct="1">
        <a:defRPr sz="1798" kern="1200">
          <a:solidFill>
            <a:schemeClr val="tx1"/>
          </a:solidFill>
          <a:latin typeface="+mn-lt"/>
          <a:ea typeface="+mn-ea"/>
          <a:cs typeface="+mn-cs"/>
        </a:defRPr>
      </a:lvl1pPr>
      <a:lvl2pPr marL="456923" algn="l" defTabSz="456923" rtl="0" eaLnBrk="1" latinLnBrk="0" hangingPunct="1">
        <a:defRPr sz="1798" kern="1200">
          <a:solidFill>
            <a:schemeClr val="tx1"/>
          </a:solidFill>
          <a:latin typeface="+mn-lt"/>
          <a:ea typeface="+mn-ea"/>
          <a:cs typeface="+mn-cs"/>
        </a:defRPr>
      </a:lvl2pPr>
      <a:lvl3pPr marL="913842" algn="l" defTabSz="456923" rtl="0" eaLnBrk="1" latinLnBrk="0" hangingPunct="1">
        <a:defRPr sz="1798" kern="1200">
          <a:solidFill>
            <a:schemeClr val="tx1"/>
          </a:solidFill>
          <a:latin typeface="+mn-lt"/>
          <a:ea typeface="+mn-ea"/>
          <a:cs typeface="+mn-cs"/>
        </a:defRPr>
      </a:lvl3pPr>
      <a:lvl4pPr marL="1370764" algn="l" defTabSz="456923" rtl="0" eaLnBrk="1" latinLnBrk="0" hangingPunct="1">
        <a:defRPr sz="1798" kern="1200">
          <a:solidFill>
            <a:schemeClr val="tx1"/>
          </a:solidFill>
          <a:latin typeface="+mn-lt"/>
          <a:ea typeface="+mn-ea"/>
          <a:cs typeface="+mn-cs"/>
        </a:defRPr>
      </a:lvl4pPr>
      <a:lvl5pPr marL="1827685" algn="l" defTabSz="456923" rtl="0" eaLnBrk="1" latinLnBrk="0" hangingPunct="1">
        <a:defRPr sz="1798" kern="1200">
          <a:solidFill>
            <a:schemeClr val="tx1"/>
          </a:solidFill>
          <a:latin typeface="+mn-lt"/>
          <a:ea typeface="+mn-ea"/>
          <a:cs typeface="+mn-cs"/>
        </a:defRPr>
      </a:lvl5pPr>
      <a:lvl6pPr marL="2284606" algn="l" defTabSz="456923" rtl="0" eaLnBrk="1" latinLnBrk="0" hangingPunct="1">
        <a:defRPr sz="1798" kern="1200">
          <a:solidFill>
            <a:schemeClr val="tx1"/>
          </a:solidFill>
          <a:latin typeface="+mn-lt"/>
          <a:ea typeface="+mn-ea"/>
          <a:cs typeface="+mn-cs"/>
        </a:defRPr>
      </a:lvl6pPr>
      <a:lvl7pPr marL="2741527" algn="l" defTabSz="456923" rtl="0" eaLnBrk="1" latinLnBrk="0" hangingPunct="1">
        <a:defRPr sz="1798" kern="1200">
          <a:solidFill>
            <a:schemeClr val="tx1"/>
          </a:solidFill>
          <a:latin typeface="+mn-lt"/>
          <a:ea typeface="+mn-ea"/>
          <a:cs typeface="+mn-cs"/>
        </a:defRPr>
      </a:lvl7pPr>
      <a:lvl8pPr marL="3198448" algn="l" defTabSz="456923" rtl="0" eaLnBrk="1" latinLnBrk="0" hangingPunct="1">
        <a:defRPr sz="1798" kern="1200">
          <a:solidFill>
            <a:schemeClr val="tx1"/>
          </a:solidFill>
          <a:latin typeface="+mn-lt"/>
          <a:ea typeface="+mn-ea"/>
          <a:cs typeface="+mn-cs"/>
        </a:defRPr>
      </a:lvl8pPr>
      <a:lvl9pPr marL="3655370" algn="l" defTabSz="456923" rtl="0" eaLnBrk="1" latinLnBrk="0" hangingPunct="1">
        <a:defRPr sz="17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ohchr.org/en/hrbodies/cescr/pages/cescrindex.aspx" TargetMode="External"/><Relationship Id="rId13" Type="http://schemas.openxmlformats.org/officeDocument/2006/relationships/hyperlink" Target="https://www.ohchr.org/EN/ProfessionalInterest/Pages/CRC.aspx" TargetMode="External"/><Relationship Id="rId18" Type="http://schemas.openxmlformats.org/officeDocument/2006/relationships/hyperlink" Target="https://www.ohchr.org/EN/HRBodies/CRPD/Pages/CRPDIndex.aspx" TargetMode="External"/><Relationship Id="rId3" Type="http://schemas.openxmlformats.org/officeDocument/2006/relationships/hyperlink" Target="https://www.ohchr.org/EN/ProfessionalInterest/Pages/CERD.aspx" TargetMode="External"/><Relationship Id="rId7" Type="http://schemas.openxmlformats.org/officeDocument/2006/relationships/hyperlink" Target="https://www.ohchr.org/EN/ProfessionalInterest/Pages/CESCR.aspx" TargetMode="External"/><Relationship Id="rId12" Type="http://schemas.openxmlformats.org/officeDocument/2006/relationships/hyperlink" Target="https://www.ohchr.org/en/hrbodies/cat/pages/catindex.aspx" TargetMode="External"/><Relationship Id="rId17" Type="http://schemas.openxmlformats.org/officeDocument/2006/relationships/hyperlink" Target="https://www.ohchr.org/EN/HRBodies/CRPD/Pages/ConventionRightsPersonsWithDisabilities.aspx" TargetMode="External"/><Relationship Id="rId2" Type="http://schemas.openxmlformats.org/officeDocument/2006/relationships/notesSlide" Target="../notesSlides/notesSlide10.xml"/><Relationship Id="rId16" Type="http://schemas.openxmlformats.org/officeDocument/2006/relationships/hyperlink" Target="https://www.ohchr.org/EN/HRBodies/CMW/Pages/CMWIndex.aspx" TargetMode="External"/><Relationship Id="rId20" Type="http://schemas.openxmlformats.org/officeDocument/2006/relationships/hyperlink" Target="https://www.ohchr.org/EN/HRBodies/CED/Pages/CEDIndexOld.aspx" TargetMode="External"/><Relationship Id="rId1" Type="http://schemas.openxmlformats.org/officeDocument/2006/relationships/slideLayout" Target="../slideLayouts/slideLayout12.xml"/><Relationship Id="rId6" Type="http://schemas.openxmlformats.org/officeDocument/2006/relationships/hyperlink" Target="https://www.ohchr.org/EN/HRBodies/CCPR/Pages/CCPRIndex.aspx" TargetMode="External"/><Relationship Id="rId11" Type="http://schemas.openxmlformats.org/officeDocument/2006/relationships/hyperlink" Target="https://www.ohchr.org/EN/ProfessionalInterest/Pages/CAT.aspx" TargetMode="External"/><Relationship Id="rId5" Type="http://schemas.openxmlformats.org/officeDocument/2006/relationships/hyperlink" Target="https://www.ohchr.org/EN/ProfessionalInterest/Pages/CCPR.aspx" TargetMode="External"/><Relationship Id="rId15" Type="http://schemas.openxmlformats.org/officeDocument/2006/relationships/hyperlink" Target="https://www.ohchr.org/EN/ProfessionalInterest/Pages/CMW.aspx" TargetMode="External"/><Relationship Id="rId10" Type="http://schemas.openxmlformats.org/officeDocument/2006/relationships/hyperlink" Target="https://www.ohchr.org/en/hrbodies/cedaw/pages/cedawindex.aspx" TargetMode="External"/><Relationship Id="rId19" Type="http://schemas.openxmlformats.org/officeDocument/2006/relationships/hyperlink" Target="https://www.ohchr.org/EN/HRBodies/CED/Pages/ConventionCED.aspx" TargetMode="External"/><Relationship Id="rId4" Type="http://schemas.openxmlformats.org/officeDocument/2006/relationships/hyperlink" Target="https://www.ohchr.org/EN/HRBodies/CERD/Pages/CERDIndex.aspx" TargetMode="External"/><Relationship Id="rId9" Type="http://schemas.openxmlformats.org/officeDocument/2006/relationships/hyperlink" Target="https://www.ohchr.org/EN/ProfessionalInterest/Pages/CEDAW.aspx" TargetMode="External"/><Relationship Id="rId14" Type="http://schemas.openxmlformats.org/officeDocument/2006/relationships/hyperlink" Target="https://www.ohchr.org/EN/HRBodies/CRC/Pages/CRCIndex.aspx"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video" Target="https://www.youtube.com/embed/2zpjb6ht0EA?feature=oembed" TargetMode="Externa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video" Target="https://www.youtube.com/embed/fy6z14GjO-4?feature=oembed" TargetMode="Externa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hyperlink" Target="https://indicators.ohchr.org/"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ideo" Target="https://www.youtube.com/embed/Qvhc9d0TN9c?feature=oembed" TargetMode="Externa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legal.un.org/ilc/texts/instruments/english/conventions/1_1_1969.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egal.un.org/ilc/texts/instruments/english/conventions/1_1_1969.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a:t>Freedom of Religion or Belief in Theory and Practice</a:t>
            </a:r>
          </a:p>
        </p:txBody>
      </p:sp>
      <p:sp>
        <p:nvSpPr>
          <p:cNvPr id="3" name="Subtitle 2"/>
          <p:cNvSpPr>
            <a:spLocks noGrp="1"/>
          </p:cNvSpPr>
          <p:nvPr>
            <p:ph type="subTitle" idx="1"/>
          </p:nvPr>
        </p:nvSpPr>
        <p:spPr>
          <a:xfrm>
            <a:off x="1100051" y="4455621"/>
            <a:ext cx="10058400" cy="1877785"/>
          </a:xfrm>
        </p:spPr>
        <p:txBody>
          <a:bodyPr vert="horz" lIns="91440" tIns="45720" rIns="91440" bIns="45720" rtlCol="0" anchor="t">
            <a:normAutofit fontScale="92500"/>
          </a:bodyPr>
          <a:lstStyle/>
          <a:p>
            <a:pPr>
              <a:lnSpc>
                <a:spcPct val="100000"/>
              </a:lnSpc>
            </a:pPr>
            <a:r>
              <a:rPr lang="en-US" sz="3600" dirty="0"/>
              <a:t>Exploring Basic principles of international law, human rights, and the right to freedom of religion or Belief</a:t>
            </a:r>
            <a:endParaRPr lang="en-US" sz="3600" dirty="0">
              <a:ea typeface="Calibri Light"/>
              <a:cs typeface="Calibri Light"/>
            </a:endParaRPr>
          </a:p>
        </p:txBody>
      </p:sp>
    </p:spTree>
    <p:extLst>
      <p:ext uri="{BB962C8B-B14F-4D97-AF65-F5344CB8AC3E}">
        <p14:creationId xmlns:p14="http://schemas.microsoft.com/office/powerpoint/2010/main" val="1682639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11442CF-EFBD-4F30-BFA4-716FC6DAC683}"/>
              </a:ext>
            </a:extLst>
          </p:cNvPr>
          <p:cNvSpPr>
            <a:spLocks noGrp="1"/>
          </p:cNvSpPr>
          <p:nvPr>
            <p:ph type="title" idx="4294967295"/>
          </p:nvPr>
        </p:nvSpPr>
        <p:spPr>
          <a:xfrm>
            <a:off x="1678459" y="92916"/>
            <a:ext cx="8505331" cy="752298"/>
          </a:xfrm>
          <a:prstGeom prst="rect">
            <a:avLst/>
          </a:prstGeom>
        </p:spPr>
        <p:txBody>
          <a:bodyPr lIns="91440" tIns="45720" rIns="91440" bIns="45720" anchor="t"/>
          <a:lstStyle/>
          <a:p>
            <a:pPr algn="l"/>
            <a:r>
              <a:rPr lang="fr-CH" altLang="en-US" sz="3350" b="1" dirty="0">
                <a:ea typeface="ＭＳ Ｐゴシック"/>
                <a:cs typeface="Arial"/>
              </a:rPr>
              <a:t>The UN </a:t>
            </a:r>
            <a:r>
              <a:rPr lang="en-US" altLang="en-US" sz="3350" b="1" dirty="0">
                <a:ea typeface="ＭＳ Ｐゴシック"/>
                <a:cs typeface="Arial"/>
              </a:rPr>
              <a:t>Core</a:t>
            </a:r>
            <a:r>
              <a:rPr lang="fr-CH" altLang="en-US" sz="3350" b="1" dirty="0">
                <a:ea typeface="ＭＳ Ｐゴシック"/>
                <a:cs typeface="Arial"/>
              </a:rPr>
              <a:t> Human </a:t>
            </a:r>
            <a:r>
              <a:rPr lang="fr-CH" altLang="en-US" sz="3350" b="1" dirty="0" err="1">
                <a:ea typeface="ＭＳ Ｐゴシック"/>
                <a:cs typeface="Arial"/>
              </a:rPr>
              <a:t>Rights</a:t>
            </a:r>
            <a:r>
              <a:rPr lang="fr-CH" altLang="en-US" sz="3350" b="1" dirty="0">
                <a:ea typeface="ＭＳ Ｐゴシック"/>
                <a:cs typeface="Arial"/>
              </a:rPr>
              <a:t> </a:t>
            </a:r>
            <a:r>
              <a:rPr lang="en-ZA" altLang="en-US" sz="3350" b="1" dirty="0">
                <a:ea typeface="ＭＳ Ｐゴシック"/>
                <a:cs typeface="Arial"/>
              </a:rPr>
              <a:t>Treaties</a:t>
            </a:r>
          </a:p>
        </p:txBody>
      </p:sp>
      <p:graphicFrame>
        <p:nvGraphicFramePr>
          <p:cNvPr id="3" name="Table 2">
            <a:extLst>
              <a:ext uri="{FF2B5EF4-FFF2-40B4-BE49-F238E27FC236}">
                <a16:creationId xmlns:a16="http://schemas.microsoft.com/office/drawing/2014/main" id="{E32896C9-11B9-48BD-BDB6-DD31EF9CF094}"/>
              </a:ext>
            </a:extLst>
          </p:cNvPr>
          <p:cNvGraphicFramePr>
            <a:graphicFrameLocks noGrp="1"/>
          </p:cNvGraphicFramePr>
          <p:nvPr>
            <p:extLst>
              <p:ext uri="{D42A27DB-BD31-4B8C-83A1-F6EECF244321}">
                <p14:modId xmlns:p14="http://schemas.microsoft.com/office/powerpoint/2010/main" val="2185892024"/>
              </p:ext>
            </p:extLst>
          </p:nvPr>
        </p:nvGraphicFramePr>
        <p:xfrm>
          <a:off x="155944" y="845214"/>
          <a:ext cx="12036056" cy="5760717"/>
        </p:xfrm>
        <a:graphic>
          <a:graphicData uri="http://schemas.openxmlformats.org/drawingml/2006/table">
            <a:tbl>
              <a:tblPr>
                <a:tableStyleId>{5C22544A-7EE6-4342-B048-85BDC9FD1C3A}</a:tableStyleId>
              </a:tblPr>
              <a:tblGrid>
                <a:gridCol w="1489976">
                  <a:extLst>
                    <a:ext uri="{9D8B030D-6E8A-4147-A177-3AD203B41FA5}">
                      <a16:colId xmlns:a16="http://schemas.microsoft.com/office/drawing/2014/main" val="2395150025"/>
                    </a:ext>
                  </a:extLst>
                </a:gridCol>
                <a:gridCol w="6417425">
                  <a:extLst>
                    <a:ext uri="{9D8B030D-6E8A-4147-A177-3AD203B41FA5}">
                      <a16:colId xmlns:a16="http://schemas.microsoft.com/office/drawing/2014/main" val="4271384796"/>
                    </a:ext>
                  </a:extLst>
                </a:gridCol>
                <a:gridCol w="2294313">
                  <a:extLst>
                    <a:ext uri="{9D8B030D-6E8A-4147-A177-3AD203B41FA5}">
                      <a16:colId xmlns:a16="http://schemas.microsoft.com/office/drawing/2014/main" val="1594151169"/>
                    </a:ext>
                  </a:extLst>
                </a:gridCol>
                <a:gridCol w="1834342">
                  <a:extLst>
                    <a:ext uri="{9D8B030D-6E8A-4147-A177-3AD203B41FA5}">
                      <a16:colId xmlns:a16="http://schemas.microsoft.com/office/drawing/2014/main" val="1760201147"/>
                    </a:ext>
                  </a:extLst>
                </a:gridCol>
              </a:tblGrid>
              <a:tr h="562245">
                <a:tc>
                  <a:txBody>
                    <a:bodyPr/>
                    <a:lstStyle/>
                    <a:p>
                      <a:pPr algn="l" fontAlgn="ctr"/>
                      <a:r>
                        <a:rPr lang="en-GB" sz="1800" b="1" u="none" strike="noStrike" dirty="0">
                          <a:effectLst/>
                        </a:rPr>
                        <a:t>Abbreviation </a:t>
                      </a:r>
                      <a:endParaRPr lang="en-GB" sz="1800" b="1" i="0" u="none" strike="noStrike" dirty="0">
                        <a:solidFill>
                          <a:srgbClr val="000000"/>
                        </a:solidFill>
                        <a:effectLst/>
                        <a:latin typeface="Calibri"/>
                      </a:endParaRPr>
                    </a:p>
                  </a:txBody>
                  <a:tcPr marL="6717" marR="6717" marT="6717" marB="0" anchor="ctr"/>
                </a:tc>
                <a:tc>
                  <a:txBody>
                    <a:bodyPr/>
                    <a:lstStyle/>
                    <a:p>
                      <a:pPr algn="l" fontAlgn="ctr"/>
                      <a:r>
                        <a:rPr lang="en-GB" sz="1800" b="1" u="none" strike="noStrike" dirty="0">
                          <a:effectLst/>
                        </a:rPr>
                        <a:t>Treaty </a:t>
                      </a:r>
                      <a:endParaRPr lang="en-GB" sz="1800" b="1" i="0" u="none" strike="noStrike" dirty="0">
                        <a:solidFill>
                          <a:srgbClr val="000000"/>
                        </a:solidFill>
                        <a:effectLst/>
                        <a:latin typeface="Calibri"/>
                      </a:endParaRPr>
                    </a:p>
                  </a:txBody>
                  <a:tcPr marL="6717" marR="6717" marT="6717" marB="0" anchor="ctr"/>
                </a:tc>
                <a:tc>
                  <a:txBody>
                    <a:bodyPr/>
                    <a:lstStyle/>
                    <a:p>
                      <a:pPr algn="ctr" fontAlgn="ctr"/>
                      <a:r>
                        <a:rPr lang="en-GB" sz="1800" b="1" u="none" strike="noStrike" dirty="0">
                          <a:effectLst/>
                        </a:rPr>
                        <a:t>Date</a:t>
                      </a:r>
                      <a:endParaRPr lang="en-GB" sz="1800" b="1" i="1" u="none" strike="noStrike" dirty="0">
                        <a:solidFill>
                          <a:srgbClr val="000000"/>
                        </a:solidFill>
                        <a:effectLst/>
                        <a:latin typeface="Calibri"/>
                      </a:endParaRPr>
                    </a:p>
                  </a:txBody>
                  <a:tcPr marL="6717" marR="6717" marT="6717" marB="0" anchor="ctr"/>
                </a:tc>
                <a:tc>
                  <a:txBody>
                    <a:bodyPr/>
                    <a:lstStyle/>
                    <a:p>
                      <a:pPr algn="ctr" fontAlgn="ctr"/>
                      <a:r>
                        <a:rPr lang="en-GB" sz="1800" b="1" u="none" strike="noStrike">
                          <a:effectLst/>
                        </a:rPr>
                        <a:t>Monitoring Body</a:t>
                      </a:r>
                      <a:endParaRPr lang="en-GB" sz="1800" b="1" i="1" u="none" strike="noStrike">
                        <a:solidFill>
                          <a:srgbClr val="000000"/>
                        </a:solidFill>
                        <a:effectLst/>
                        <a:latin typeface="Calibri"/>
                      </a:endParaRPr>
                    </a:p>
                  </a:txBody>
                  <a:tcPr marL="6717" marR="6717" marT="6717" marB="0" anchor="ctr"/>
                </a:tc>
                <a:extLst>
                  <a:ext uri="{0D108BD9-81ED-4DB2-BD59-A6C34878D82A}">
                    <a16:rowId xmlns:a16="http://schemas.microsoft.com/office/drawing/2014/main" val="2785708951"/>
                  </a:ext>
                </a:extLst>
              </a:tr>
              <a:tr h="577608">
                <a:tc>
                  <a:txBody>
                    <a:bodyPr/>
                    <a:lstStyle/>
                    <a:p>
                      <a:pPr algn="ctr" fontAlgn="ctr"/>
                      <a:r>
                        <a:rPr lang="en-GB" sz="1800" u="sng" strike="noStrike">
                          <a:solidFill>
                            <a:srgbClr val="0000FF"/>
                          </a:solidFill>
                          <a:effectLst/>
                          <a:hlinkClick r:id="rId3">
                            <a:extLst>
                              <a:ext uri="{A12FA001-AC4F-418D-AE19-62706E023703}">
                                <ahyp:hlinkClr xmlns:ahyp="http://schemas.microsoft.com/office/drawing/2018/hyperlinkcolor" val="tx"/>
                              </a:ext>
                            </a:extLst>
                          </a:hlinkClick>
                        </a:rPr>
                        <a:t>ICERD</a:t>
                      </a:r>
                      <a:endParaRPr lang="en-GB" sz="1800" b="0" i="0" u="sng" strike="noStrike">
                        <a:solidFill>
                          <a:srgbClr val="0000FF"/>
                        </a:solidFill>
                        <a:effectLst/>
                        <a:latin typeface="Calibri"/>
                      </a:endParaRPr>
                    </a:p>
                  </a:txBody>
                  <a:tcPr marL="6717" marR="6717" marT="6717" marB="0" anchor="ctr"/>
                </a:tc>
                <a:tc>
                  <a:txBody>
                    <a:bodyPr/>
                    <a:lstStyle/>
                    <a:p>
                      <a:pPr algn="l" fontAlgn="ctr"/>
                      <a:r>
                        <a:rPr lang="en-GB" sz="1800" u="sng" strike="noStrike">
                          <a:solidFill>
                            <a:srgbClr val="0000FF"/>
                          </a:solidFill>
                          <a:effectLst/>
                          <a:hlinkClick r:id="rId3" tooltip="International Convention on the Elimination of All Forms of Racial Discrimination">
                            <a:extLst>
                              <a:ext uri="{A12FA001-AC4F-418D-AE19-62706E023703}">
                                <ahyp:hlinkClr xmlns:ahyp="http://schemas.microsoft.com/office/drawing/2018/hyperlinkcolor" val="tx"/>
                              </a:ext>
                            </a:extLst>
                          </a:hlinkClick>
                        </a:rPr>
                        <a:t>International Convention on the Elimination of All Forms of Racial Discrimination</a:t>
                      </a:r>
                      <a:endParaRPr lang="en-GB" sz="1800" b="0" i="0" u="sng" strike="noStrike">
                        <a:solidFill>
                          <a:srgbClr val="0000FF"/>
                        </a:solidFill>
                        <a:effectLst/>
                        <a:latin typeface="Calibri"/>
                      </a:endParaRPr>
                    </a:p>
                  </a:txBody>
                  <a:tcPr marL="6717" marR="6717" marT="6717" marB="0" anchor="ctr"/>
                </a:tc>
                <a:tc>
                  <a:txBody>
                    <a:bodyPr/>
                    <a:lstStyle/>
                    <a:p>
                      <a:pPr algn="ctr" fontAlgn="ctr"/>
                      <a:r>
                        <a:rPr lang="en-GB" sz="1800" u="none" strike="noStrike" dirty="0">
                          <a:effectLst/>
                        </a:rPr>
                        <a:t>21 December 1965</a:t>
                      </a:r>
                      <a:endParaRPr lang="en-GB" sz="1800" b="0" i="0" u="none" strike="noStrike" dirty="0">
                        <a:solidFill>
                          <a:srgbClr val="000000"/>
                        </a:solidFill>
                        <a:effectLst/>
                        <a:latin typeface="Calibri"/>
                      </a:endParaRPr>
                    </a:p>
                  </a:txBody>
                  <a:tcPr marL="6717" marR="6717" marT="6717" marB="0" anchor="ctr"/>
                </a:tc>
                <a:tc>
                  <a:txBody>
                    <a:bodyPr/>
                    <a:lstStyle/>
                    <a:p>
                      <a:pPr algn="ctr" fontAlgn="ctr"/>
                      <a:r>
                        <a:rPr lang="en-GB" sz="1800" u="sng" strike="noStrike">
                          <a:solidFill>
                            <a:srgbClr val="0000FF"/>
                          </a:solidFill>
                          <a:effectLst/>
                          <a:hlinkClick r:id="rId4" tooltip="Committee on the Elimination of All Forms of Racial Discrimination">
                            <a:extLst>
                              <a:ext uri="{A12FA001-AC4F-418D-AE19-62706E023703}">
                                <ahyp:hlinkClr xmlns:ahyp="http://schemas.microsoft.com/office/drawing/2018/hyperlinkcolor" val="tx"/>
                              </a:ext>
                            </a:extLst>
                          </a:hlinkClick>
                        </a:rPr>
                        <a:t>CERD</a:t>
                      </a:r>
                      <a:endParaRPr lang="en-GB" sz="1800" b="0" i="0" u="sng" strike="noStrike">
                        <a:solidFill>
                          <a:srgbClr val="0000FF"/>
                        </a:solidFill>
                        <a:effectLst/>
                        <a:latin typeface="Calibri"/>
                      </a:endParaRPr>
                    </a:p>
                  </a:txBody>
                  <a:tcPr marL="6717" marR="6717" marT="6717" marB="0" anchor="ctr"/>
                </a:tc>
                <a:extLst>
                  <a:ext uri="{0D108BD9-81ED-4DB2-BD59-A6C34878D82A}">
                    <a16:rowId xmlns:a16="http://schemas.microsoft.com/office/drawing/2014/main" val="3459325486"/>
                  </a:ext>
                </a:extLst>
              </a:tr>
              <a:tr h="577608">
                <a:tc>
                  <a:txBody>
                    <a:bodyPr/>
                    <a:lstStyle/>
                    <a:p>
                      <a:pPr algn="ctr" fontAlgn="ctr"/>
                      <a:r>
                        <a:rPr lang="en-GB" sz="1800" u="sng" strike="noStrike">
                          <a:solidFill>
                            <a:srgbClr val="0000FF"/>
                          </a:solidFill>
                          <a:effectLst/>
                          <a:hlinkClick r:id="rId5">
                            <a:extLst>
                              <a:ext uri="{A12FA001-AC4F-418D-AE19-62706E023703}">
                                <ahyp:hlinkClr xmlns:ahyp="http://schemas.microsoft.com/office/drawing/2018/hyperlinkcolor" val="tx"/>
                              </a:ext>
                            </a:extLst>
                          </a:hlinkClick>
                        </a:rPr>
                        <a:t>ICCPR</a:t>
                      </a:r>
                      <a:endParaRPr lang="en-GB" sz="1800" b="0" i="0" u="sng" strike="noStrike">
                        <a:solidFill>
                          <a:srgbClr val="0000FF"/>
                        </a:solidFill>
                        <a:effectLst/>
                        <a:latin typeface="Calibri"/>
                      </a:endParaRPr>
                    </a:p>
                  </a:txBody>
                  <a:tcPr marL="6717" marR="6717" marT="6717" marB="0" anchor="ctr"/>
                </a:tc>
                <a:tc>
                  <a:txBody>
                    <a:bodyPr/>
                    <a:lstStyle/>
                    <a:p>
                      <a:pPr algn="l" fontAlgn="ctr"/>
                      <a:r>
                        <a:rPr lang="en-GB" sz="1800" u="sng" strike="noStrike">
                          <a:solidFill>
                            <a:srgbClr val="0000FF"/>
                          </a:solidFill>
                          <a:effectLst/>
                          <a:hlinkClick r:id="rId5" tooltip="International Covenant on Civil and Political Rights">
                            <a:extLst>
                              <a:ext uri="{A12FA001-AC4F-418D-AE19-62706E023703}">
                                <ahyp:hlinkClr xmlns:ahyp="http://schemas.microsoft.com/office/drawing/2018/hyperlinkcolor" val="tx"/>
                              </a:ext>
                            </a:extLst>
                          </a:hlinkClick>
                        </a:rPr>
                        <a:t>International Covenant on Civil and Political Rights</a:t>
                      </a:r>
                      <a:endParaRPr lang="en-GB" sz="1800" b="0" i="0" u="sng" strike="noStrike">
                        <a:solidFill>
                          <a:srgbClr val="0000FF"/>
                        </a:solidFill>
                        <a:effectLst/>
                        <a:latin typeface="Calibri"/>
                      </a:endParaRPr>
                    </a:p>
                  </a:txBody>
                  <a:tcPr marL="6717" marR="6717" marT="6717" marB="0" anchor="ctr"/>
                </a:tc>
                <a:tc>
                  <a:txBody>
                    <a:bodyPr/>
                    <a:lstStyle/>
                    <a:p>
                      <a:pPr algn="ctr" fontAlgn="ctr"/>
                      <a:r>
                        <a:rPr lang="en-GB" sz="1800" u="none" strike="noStrike" dirty="0">
                          <a:effectLst/>
                        </a:rPr>
                        <a:t>16 December 1966</a:t>
                      </a:r>
                      <a:endParaRPr lang="en-GB" sz="1800" b="0" i="0" u="none" strike="noStrike" dirty="0">
                        <a:solidFill>
                          <a:srgbClr val="000000"/>
                        </a:solidFill>
                        <a:effectLst/>
                        <a:latin typeface="Calibri"/>
                      </a:endParaRPr>
                    </a:p>
                  </a:txBody>
                  <a:tcPr marL="6717" marR="6717" marT="6717" marB="0" anchor="ctr"/>
                </a:tc>
                <a:tc>
                  <a:txBody>
                    <a:bodyPr/>
                    <a:lstStyle/>
                    <a:p>
                      <a:pPr algn="ctr" fontAlgn="ctr"/>
                      <a:r>
                        <a:rPr lang="en-GB" sz="1800" u="sng" strike="noStrike">
                          <a:solidFill>
                            <a:srgbClr val="0000FF"/>
                          </a:solidFill>
                          <a:effectLst/>
                          <a:hlinkClick r:id="rId6" tooltip="Human Rights Committee">
                            <a:extLst>
                              <a:ext uri="{A12FA001-AC4F-418D-AE19-62706E023703}">
                                <ahyp:hlinkClr xmlns:ahyp="http://schemas.microsoft.com/office/drawing/2018/hyperlinkcolor" val="tx"/>
                              </a:ext>
                            </a:extLst>
                          </a:hlinkClick>
                        </a:rPr>
                        <a:t>CCPR</a:t>
                      </a:r>
                      <a:endParaRPr lang="en-GB" sz="1800" b="0" i="0" u="sng" strike="noStrike">
                        <a:solidFill>
                          <a:srgbClr val="0000FF"/>
                        </a:solidFill>
                        <a:effectLst/>
                        <a:latin typeface="Calibri"/>
                      </a:endParaRPr>
                    </a:p>
                  </a:txBody>
                  <a:tcPr marL="6717" marR="6717" marT="6717" marB="0" anchor="ctr"/>
                </a:tc>
                <a:extLst>
                  <a:ext uri="{0D108BD9-81ED-4DB2-BD59-A6C34878D82A}">
                    <a16:rowId xmlns:a16="http://schemas.microsoft.com/office/drawing/2014/main" val="1430945529"/>
                  </a:ext>
                </a:extLst>
              </a:tr>
              <a:tr h="577608">
                <a:tc>
                  <a:txBody>
                    <a:bodyPr/>
                    <a:lstStyle/>
                    <a:p>
                      <a:pPr algn="ctr" fontAlgn="ctr"/>
                      <a:r>
                        <a:rPr lang="en-GB" sz="1800" u="sng" strike="noStrike">
                          <a:solidFill>
                            <a:srgbClr val="0000FF"/>
                          </a:solidFill>
                          <a:effectLst/>
                          <a:hlinkClick r:id="rId7">
                            <a:extLst>
                              <a:ext uri="{A12FA001-AC4F-418D-AE19-62706E023703}">
                                <ahyp:hlinkClr xmlns:ahyp="http://schemas.microsoft.com/office/drawing/2018/hyperlinkcolor" val="tx"/>
                              </a:ext>
                            </a:extLst>
                          </a:hlinkClick>
                        </a:rPr>
                        <a:t>ICESCR</a:t>
                      </a:r>
                      <a:endParaRPr lang="en-GB" sz="1800" b="0" i="0" u="sng" strike="noStrike">
                        <a:solidFill>
                          <a:srgbClr val="0000FF"/>
                        </a:solidFill>
                        <a:effectLst/>
                        <a:latin typeface="Calibri"/>
                      </a:endParaRPr>
                    </a:p>
                  </a:txBody>
                  <a:tcPr marL="6717" marR="6717" marT="6717" marB="0" anchor="ctr"/>
                </a:tc>
                <a:tc>
                  <a:txBody>
                    <a:bodyPr/>
                    <a:lstStyle/>
                    <a:p>
                      <a:pPr algn="l" fontAlgn="ctr"/>
                      <a:r>
                        <a:rPr lang="en-GB" sz="1800" u="sng" strike="noStrike">
                          <a:solidFill>
                            <a:srgbClr val="0000FF"/>
                          </a:solidFill>
                          <a:effectLst/>
                          <a:hlinkClick r:id="rId7" tooltip="International Covenant on Economic, Social and Cultural Rights">
                            <a:extLst>
                              <a:ext uri="{A12FA001-AC4F-418D-AE19-62706E023703}">
                                <ahyp:hlinkClr xmlns:ahyp="http://schemas.microsoft.com/office/drawing/2018/hyperlinkcolor" val="tx"/>
                              </a:ext>
                            </a:extLst>
                          </a:hlinkClick>
                        </a:rPr>
                        <a:t>International Covenant on Economic, Social and Cultural Rights</a:t>
                      </a:r>
                      <a:endParaRPr lang="en-GB" sz="1800" b="0" i="0" u="sng" strike="noStrike">
                        <a:solidFill>
                          <a:srgbClr val="0000FF"/>
                        </a:solidFill>
                        <a:effectLst/>
                        <a:latin typeface="Calibri"/>
                      </a:endParaRPr>
                    </a:p>
                  </a:txBody>
                  <a:tcPr marL="6717" marR="6717" marT="6717" marB="0" anchor="ctr"/>
                </a:tc>
                <a:tc>
                  <a:txBody>
                    <a:bodyPr/>
                    <a:lstStyle/>
                    <a:p>
                      <a:pPr algn="ctr" fontAlgn="ctr"/>
                      <a:r>
                        <a:rPr lang="en-GB" sz="1800" u="none" strike="noStrike" dirty="0">
                          <a:effectLst/>
                        </a:rPr>
                        <a:t>16 December 1966</a:t>
                      </a:r>
                      <a:endParaRPr lang="en-GB" sz="1800" b="0" i="0" u="none" strike="noStrike" dirty="0">
                        <a:solidFill>
                          <a:srgbClr val="000000"/>
                        </a:solidFill>
                        <a:effectLst/>
                        <a:latin typeface="Calibri"/>
                      </a:endParaRPr>
                    </a:p>
                  </a:txBody>
                  <a:tcPr marL="6717" marR="6717" marT="6717" marB="0" anchor="ctr"/>
                </a:tc>
                <a:tc>
                  <a:txBody>
                    <a:bodyPr/>
                    <a:lstStyle/>
                    <a:p>
                      <a:pPr algn="ctr" fontAlgn="ctr"/>
                      <a:r>
                        <a:rPr lang="en-GB" sz="1800" u="sng" strike="noStrike">
                          <a:solidFill>
                            <a:srgbClr val="0000FF"/>
                          </a:solidFill>
                          <a:effectLst/>
                          <a:hlinkClick r:id="rId8" tooltip="Committee on Economic, Social and Cultural Rights">
                            <a:extLst>
                              <a:ext uri="{A12FA001-AC4F-418D-AE19-62706E023703}">
                                <ahyp:hlinkClr xmlns:ahyp="http://schemas.microsoft.com/office/drawing/2018/hyperlinkcolor" val="tx"/>
                              </a:ext>
                            </a:extLst>
                          </a:hlinkClick>
                        </a:rPr>
                        <a:t>CESCR</a:t>
                      </a:r>
                      <a:endParaRPr lang="en-GB" sz="1800" b="0" i="0" u="sng" strike="noStrike">
                        <a:solidFill>
                          <a:srgbClr val="0000FF"/>
                        </a:solidFill>
                        <a:effectLst/>
                        <a:latin typeface="Calibri"/>
                      </a:endParaRPr>
                    </a:p>
                  </a:txBody>
                  <a:tcPr marL="6717" marR="6717" marT="6717" marB="0" anchor="ctr"/>
                </a:tc>
                <a:extLst>
                  <a:ext uri="{0D108BD9-81ED-4DB2-BD59-A6C34878D82A}">
                    <a16:rowId xmlns:a16="http://schemas.microsoft.com/office/drawing/2014/main" val="1375801171"/>
                  </a:ext>
                </a:extLst>
              </a:tr>
              <a:tr h="577608">
                <a:tc>
                  <a:txBody>
                    <a:bodyPr/>
                    <a:lstStyle/>
                    <a:p>
                      <a:pPr algn="ctr" fontAlgn="ctr"/>
                      <a:r>
                        <a:rPr lang="en-GB" sz="1800" u="sng" strike="noStrike">
                          <a:solidFill>
                            <a:srgbClr val="0000FF"/>
                          </a:solidFill>
                          <a:effectLst/>
                          <a:hlinkClick r:id="rId9">
                            <a:extLst>
                              <a:ext uri="{A12FA001-AC4F-418D-AE19-62706E023703}">
                                <ahyp:hlinkClr xmlns:ahyp="http://schemas.microsoft.com/office/drawing/2018/hyperlinkcolor" val="tx"/>
                              </a:ext>
                            </a:extLst>
                          </a:hlinkClick>
                        </a:rPr>
                        <a:t>CEDAW</a:t>
                      </a:r>
                      <a:endParaRPr lang="en-GB" sz="1800" b="0" i="0" u="sng" strike="noStrike">
                        <a:solidFill>
                          <a:srgbClr val="0000FF"/>
                        </a:solidFill>
                        <a:effectLst/>
                        <a:latin typeface="Calibri"/>
                      </a:endParaRPr>
                    </a:p>
                  </a:txBody>
                  <a:tcPr marL="6717" marR="6717" marT="6717" marB="0" anchor="ctr"/>
                </a:tc>
                <a:tc>
                  <a:txBody>
                    <a:bodyPr/>
                    <a:lstStyle/>
                    <a:p>
                      <a:pPr algn="l" fontAlgn="ctr"/>
                      <a:r>
                        <a:rPr lang="en-GB" sz="1800" u="sng" strike="noStrike">
                          <a:solidFill>
                            <a:srgbClr val="0000FF"/>
                          </a:solidFill>
                          <a:effectLst/>
                          <a:hlinkClick r:id="rId9" tooltip="Convention on the Elimination of All Forms of Discrimination against Women">
                            <a:extLst>
                              <a:ext uri="{A12FA001-AC4F-418D-AE19-62706E023703}">
                                <ahyp:hlinkClr xmlns:ahyp="http://schemas.microsoft.com/office/drawing/2018/hyperlinkcolor" val="tx"/>
                              </a:ext>
                            </a:extLst>
                          </a:hlinkClick>
                        </a:rPr>
                        <a:t>Convention on the Elimination of All Forms of Discrimination against Women</a:t>
                      </a:r>
                      <a:endParaRPr lang="en-GB" sz="1800" b="0" i="0" u="sng" strike="noStrike">
                        <a:solidFill>
                          <a:srgbClr val="0000FF"/>
                        </a:solidFill>
                        <a:effectLst/>
                        <a:latin typeface="Calibri"/>
                      </a:endParaRPr>
                    </a:p>
                  </a:txBody>
                  <a:tcPr marL="6717" marR="6717" marT="6717" marB="0" anchor="ctr"/>
                </a:tc>
                <a:tc>
                  <a:txBody>
                    <a:bodyPr/>
                    <a:lstStyle/>
                    <a:p>
                      <a:pPr algn="ctr" fontAlgn="ctr"/>
                      <a:r>
                        <a:rPr lang="en-GB" sz="1800" u="none" strike="noStrike" dirty="0">
                          <a:effectLst/>
                        </a:rPr>
                        <a:t>18 December 1979</a:t>
                      </a:r>
                      <a:endParaRPr lang="en-GB" sz="1800" b="0" i="0" u="none" strike="noStrike" dirty="0">
                        <a:solidFill>
                          <a:srgbClr val="000000"/>
                        </a:solidFill>
                        <a:effectLst/>
                        <a:latin typeface="Calibri"/>
                      </a:endParaRPr>
                    </a:p>
                  </a:txBody>
                  <a:tcPr marL="6717" marR="6717" marT="6717" marB="0" anchor="ctr"/>
                </a:tc>
                <a:tc>
                  <a:txBody>
                    <a:bodyPr/>
                    <a:lstStyle/>
                    <a:p>
                      <a:pPr algn="ctr" fontAlgn="ctr"/>
                      <a:r>
                        <a:rPr lang="en-GB" sz="1800" u="sng" strike="noStrike">
                          <a:solidFill>
                            <a:srgbClr val="0000FF"/>
                          </a:solidFill>
                          <a:effectLst/>
                          <a:hlinkClick r:id="rId10" tooltip="Committee on the Elimination of Discrimination against Women">
                            <a:extLst>
                              <a:ext uri="{A12FA001-AC4F-418D-AE19-62706E023703}">
                                <ahyp:hlinkClr xmlns:ahyp="http://schemas.microsoft.com/office/drawing/2018/hyperlinkcolor" val="tx"/>
                              </a:ext>
                            </a:extLst>
                          </a:hlinkClick>
                        </a:rPr>
                        <a:t>CEDAW</a:t>
                      </a:r>
                      <a:endParaRPr lang="en-GB" sz="1800" b="0" i="0" u="sng" strike="noStrike">
                        <a:solidFill>
                          <a:srgbClr val="0000FF"/>
                        </a:solidFill>
                        <a:effectLst/>
                        <a:latin typeface="Calibri"/>
                      </a:endParaRPr>
                    </a:p>
                  </a:txBody>
                  <a:tcPr marL="6717" marR="6717" marT="6717" marB="0" anchor="ctr"/>
                </a:tc>
                <a:extLst>
                  <a:ext uri="{0D108BD9-81ED-4DB2-BD59-A6C34878D82A}">
                    <a16:rowId xmlns:a16="http://schemas.microsoft.com/office/drawing/2014/main" val="666415910"/>
                  </a:ext>
                </a:extLst>
              </a:tr>
              <a:tr h="577608">
                <a:tc>
                  <a:txBody>
                    <a:bodyPr/>
                    <a:lstStyle/>
                    <a:p>
                      <a:pPr algn="ctr" fontAlgn="ctr"/>
                      <a:r>
                        <a:rPr lang="en-GB" sz="1800" u="sng" strike="noStrike">
                          <a:solidFill>
                            <a:srgbClr val="0000FF"/>
                          </a:solidFill>
                          <a:effectLst/>
                          <a:hlinkClick r:id="rId11">
                            <a:extLst>
                              <a:ext uri="{A12FA001-AC4F-418D-AE19-62706E023703}">
                                <ahyp:hlinkClr xmlns:ahyp="http://schemas.microsoft.com/office/drawing/2018/hyperlinkcolor" val="tx"/>
                              </a:ext>
                            </a:extLst>
                          </a:hlinkClick>
                        </a:rPr>
                        <a:t>CAT</a:t>
                      </a:r>
                      <a:endParaRPr lang="en-GB" sz="1800" b="0" i="0" u="sng" strike="noStrike">
                        <a:solidFill>
                          <a:srgbClr val="0000FF"/>
                        </a:solidFill>
                        <a:effectLst/>
                        <a:latin typeface="Calibri"/>
                      </a:endParaRPr>
                    </a:p>
                  </a:txBody>
                  <a:tcPr marL="6717" marR="6717" marT="6717" marB="0" anchor="ctr"/>
                </a:tc>
                <a:tc>
                  <a:txBody>
                    <a:bodyPr/>
                    <a:lstStyle/>
                    <a:p>
                      <a:pPr algn="l" fontAlgn="ctr"/>
                      <a:r>
                        <a:rPr lang="en-GB" sz="1800" u="sng" strike="noStrike" dirty="0">
                          <a:solidFill>
                            <a:srgbClr val="0000FF"/>
                          </a:solidFill>
                          <a:effectLst/>
                          <a:hlinkClick r:id="rId11" tooltip="Convention against Torture and Other Cruel, Inhuman or Degrading Treatment or Punishment">
                            <a:extLst>
                              <a:ext uri="{A12FA001-AC4F-418D-AE19-62706E023703}">
                                <ahyp:hlinkClr xmlns:ahyp="http://schemas.microsoft.com/office/drawing/2018/hyperlinkcolor" val="tx"/>
                              </a:ext>
                            </a:extLst>
                          </a:hlinkClick>
                        </a:rPr>
                        <a:t>Convention against Torture and Other Cruel, Inhuman or Degrading Treatment or Punishment</a:t>
                      </a:r>
                      <a:endParaRPr lang="en-GB" sz="1800" b="0" i="0" u="sng" strike="noStrike" dirty="0">
                        <a:solidFill>
                          <a:srgbClr val="0000FF"/>
                        </a:solidFill>
                        <a:effectLst/>
                        <a:latin typeface="Calibri"/>
                      </a:endParaRPr>
                    </a:p>
                  </a:txBody>
                  <a:tcPr marL="6717" marR="6717" marT="6717" marB="0" anchor="ctr"/>
                </a:tc>
                <a:tc>
                  <a:txBody>
                    <a:bodyPr/>
                    <a:lstStyle/>
                    <a:p>
                      <a:pPr algn="ctr" fontAlgn="ctr"/>
                      <a:r>
                        <a:rPr lang="en-GB" sz="1800" u="none" strike="noStrike" dirty="0">
                          <a:effectLst/>
                        </a:rPr>
                        <a:t>10 December 1984</a:t>
                      </a:r>
                      <a:endParaRPr lang="en-GB" sz="1800" b="0" i="0" u="none" strike="noStrike" dirty="0">
                        <a:solidFill>
                          <a:srgbClr val="000000"/>
                        </a:solidFill>
                        <a:effectLst/>
                        <a:latin typeface="Calibri"/>
                      </a:endParaRPr>
                    </a:p>
                  </a:txBody>
                  <a:tcPr marL="6717" marR="6717" marT="6717" marB="0" anchor="ctr"/>
                </a:tc>
                <a:tc>
                  <a:txBody>
                    <a:bodyPr/>
                    <a:lstStyle/>
                    <a:p>
                      <a:pPr algn="ctr" fontAlgn="ctr"/>
                      <a:r>
                        <a:rPr lang="en-GB" sz="1800" u="sng" strike="noStrike">
                          <a:solidFill>
                            <a:srgbClr val="0000FF"/>
                          </a:solidFill>
                          <a:effectLst/>
                          <a:hlinkClick r:id="rId12" tooltip="Committee against Torture">
                            <a:extLst>
                              <a:ext uri="{A12FA001-AC4F-418D-AE19-62706E023703}">
                                <ahyp:hlinkClr xmlns:ahyp="http://schemas.microsoft.com/office/drawing/2018/hyperlinkcolor" val="tx"/>
                              </a:ext>
                            </a:extLst>
                          </a:hlinkClick>
                        </a:rPr>
                        <a:t>CAT</a:t>
                      </a:r>
                      <a:endParaRPr lang="en-GB" sz="1800" b="0" i="0" u="sng" strike="noStrike">
                        <a:solidFill>
                          <a:srgbClr val="0000FF"/>
                        </a:solidFill>
                        <a:effectLst/>
                        <a:latin typeface="Calibri"/>
                      </a:endParaRPr>
                    </a:p>
                  </a:txBody>
                  <a:tcPr marL="6717" marR="6717" marT="6717" marB="0" anchor="ctr"/>
                </a:tc>
                <a:extLst>
                  <a:ext uri="{0D108BD9-81ED-4DB2-BD59-A6C34878D82A}">
                    <a16:rowId xmlns:a16="http://schemas.microsoft.com/office/drawing/2014/main" val="1959374279"/>
                  </a:ext>
                </a:extLst>
              </a:tr>
              <a:tr h="577608">
                <a:tc>
                  <a:txBody>
                    <a:bodyPr/>
                    <a:lstStyle/>
                    <a:p>
                      <a:pPr algn="ctr" fontAlgn="ctr"/>
                      <a:r>
                        <a:rPr lang="en-GB" sz="1800" u="sng" strike="noStrike">
                          <a:solidFill>
                            <a:srgbClr val="0000FF"/>
                          </a:solidFill>
                          <a:effectLst/>
                          <a:hlinkClick r:id="rId13">
                            <a:extLst>
                              <a:ext uri="{A12FA001-AC4F-418D-AE19-62706E023703}">
                                <ahyp:hlinkClr xmlns:ahyp="http://schemas.microsoft.com/office/drawing/2018/hyperlinkcolor" val="tx"/>
                              </a:ext>
                            </a:extLst>
                          </a:hlinkClick>
                        </a:rPr>
                        <a:t>CRC</a:t>
                      </a:r>
                      <a:endParaRPr lang="en-GB" sz="1800" b="0" i="0" u="sng" strike="noStrike">
                        <a:solidFill>
                          <a:srgbClr val="0000FF"/>
                        </a:solidFill>
                        <a:effectLst/>
                        <a:latin typeface="Calibri"/>
                      </a:endParaRPr>
                    </a:p>
                  </a:txBody>
                  <a:tcPr marL="6717" marR="6717" marT="6717" marB="0" anchor="ctr"/>
                </a:tc>
                <a:tc>
                  <a:txBody>
                    <a:bodyPr/>
                    <a:lstStyle/>
                    <a:p>
                      <a:pPr algn="l" fontAlgn="ctr"/>
                      <a:r>
                        <a:rPr lang="en-GB" sz="1800" u="sng" strike="noStrike">
                          <a:solidFill>
                            <a:srgbClr val="0000FF"/>
                          </a:solidFill>
                          <a:effectLst/>
                          <a:hlinkClick r:id="rId13" tooltip="Convention on the Rights of the Child">
                            <a:extLst>
                              <a:ext uri="{A12FA001-AC4F-418D-AE19-62706E023703}">
                                <ahyp:hlinkClr xmlns:ahyp="http://schemas.microsoft.com/office/drawing/2018/hyperlinkcolor" val="tx"/>
                              </a:ext>
                            </a:extLst>
                          </a:hlinkClick>
                        </a:rPr>
                        <a:t>Convention on the Rights of the Child</a:t>
                      </a:r>
                      <a:endParaRPr lang="en-GB" sz="1800" b="0" i="0" u="sng" strike="noStrike">
                        <a:solidFill>
                          <a:srgbClr val="0000FF"/>
                        </a:solidFill>
                        <a:effectLst/>
                        <a:latin typeface="Calibri"/>
                      </a:endParaRPr>
                    </a:p>
                  </a:txBody>
                  <a:tcPr marL="6717" marR="6717" marT="6717" marB="0" anchor="ctr"/>
                </a:tc>
                <a:tc>
                  <a:txBody>
                    <a:bodyPr/>
                    <a:lstStyle/>
                    <a:p>
                      <a:pPr algn="ctr" fontAlgn="ctr"/>
                      <a:r>
                        <a:rPr lang="en-GB" sz="1800" u="none" strike="noStrike" dirty="0">
                          <a:effectLst/>
                        </a:rPr>
                        <a:t>20 November 1989</a:t>
                      </a:r>
                      <a:endParaRPr lang="en-GB" sz="1800" b="0" i="0" u="none" strike="noStrike" dirty="0">
                        <a:solidFill>
                          <a:srgbClr val="000000"/>
                        </a:solidFill>
                        <a:effectLst/>
                        <a:latin typeface="Calibri"/>
                      </a:endParaRPr>
                    </a:p>
                  </a:txBody>
                  <a:tcPr marL="6717" marR="6717" marT="6717" marB="0" anchor="ctr"/>
                </a:tc>
                <a:tc>
                  <a:txBody>
                    <a:bodyPr/>
                    <a:lstStyle/>
                    <a:p>
                      <a:pPr algn="ctr" fontAlgn="ctr"/>
                      <a:r>
                        <a:rPr lang="en-GB" sz="1800" u="sng" strike="noStrike">
                          <a:solidFill>
                            <a:srgbClr val="0000FF"/>
                          </a:solidFill>
                          <a:effectLst/>
                          <a:hlinkClick r:id="rId14" tooltip="Committee on the Rights of the Child">
                            <a:extLst>
                              <a:ext uri="{A12FA001-AC4F-418D-AE19-62706E023703}">
                                <ahyp:hlinkClr xmlns:ahyp="http://schemas.microsoft.com/office/drawing/2018/hyperlinkcolor" val="tx"/>
                              </a:ext>
                            </a:extLst>
                          </a:hlinkClick>
                        </a:rPr>
                        <a:t>CRC</a:t>
                      </a:r>
                      <a:endParaRPr lang="en-GB" sz="1800" b="0" i="0" u="sng" strike="noStrike">
                        <a:solidFill>
                          <a:srgbClr val="0000FF"/>
                        </a:solidFill>
                        <a:effectLst/>
                        <a:latin typeface="Calibri"/>
                      </a:endParaRPr>
                    </a:p>
                  </a:txBody>
                  <a:tcPr marL="6717" marR="6717" marT="6717" marB="0" anchor="ctr"/>
                </a:tc>
                <a:extLst>
                  <a:ext uri="{0D108BD9-81ED-4DB2-BD59-A6C34878D82A}">
                    <a16:rowId xmlns:a16="http://schemas.microsoft.com/office/drawing/2014/main" val="254460852"/>
                  </a:ext>
                </a:extLst>
              </a:tr>
              <a:tr h="577608">
                <a:tc>
                  <a:txBody>
                    <a:bodyPr/>
                    <a:lstStyle/>
                    <a:p>
                      <a:pPr algn="ctr" fontAlgn="ctr"/>
                      <a:r>
                        <a:rPr lang="en-GB" sz="1800" u="sng" strike="noStrike">
                          <a:solidFill>
                            <a:srgbClr val="0000FF"/>
                          </a:solidFill>
                          <a:effectLst/>
                          <a:hlinkClick r:id="rId15">
                            <a:extLst>
                              <a:ext uri="{A12FA001-AC4F-418D-AE19-62706E023703}">
                                <ahyp:hlinkClr xmlns:ahyp="http://schemas.microsoft.com/office/drawing/2018/hyperlinkcolor" val="tx"/>
                              </a:ext>
                            </a:extLst>
                          </a:hlinkClick>
                        </a:rPr>
                        <a:t>ICMW</a:t>
                      </a:r>
                      <a:endParaRPr lang="en-GB" sz="1800" b="0" i="0" u="sng" strike="noStrike">
                        <a:solidFill>
                          <a:srgbClr val="0000FF"/>
                        </a:solidFill>
                        <a:effectLst/>
                        <a:latin typeface="Calibri"/>
                      </a:endParaRPr>
                    </a:p>
                  </a:txBody>
                  <a:tcPr marL="6717" marR="6717" marT="6717" marB="0" anchor="ctr"/>
                </a:tc>
                <a:tc>
                  <a:txBody>
                    <a:bodyPr/>
                    <a:lstStyle/>
                    <a:p>
                      <a:pPr algn="l" fontAlgn="ctr"/>
                      <a:r>
                        <a:rPr lang="en-GB" sz="1800" u="sng" strike="noStrike" dirty="0">
                          <a:solidFill>
                            <a:srgbClr val="0000FF"/>
                          </a:solidFill>
                          <a:effectLst/>
                          <a:hlinkClick r:id="rId15" tooltip="International Convention on the Protection of the Rights of All Migrant Workers and Members of Their Families">
                            <a:extLst>
                              <a:ext uri="{A12FA001-AC4F-418D-AE19-62706E023703}">
                                <ahyp:hlinkClr xmlns:ahyp="http://schemas.microsoft.com/office/drawing/2018/hyperlinkcolor" val="tx"/>
                              </a:ext>
                            </a:extLst>
                          </a:hlinkClick>
                        </a:rPr>
                        <a:t>International Convention on the Protection of the Rights of All Migrant Workers and Members of Their Families</a:t>
                      </a:r>
                      <a:endParaRPr lang="en-GB" sz="1800" b="0" i="0" u="sng" strike="noStrike" dirty="0">
                        <a:solidFill>
                          <a:srgbClr val="0000FF"/>
                        </a:solidFill>
                        <a:effectLst/>
                        <a:latin typeface="Calibri"/>
                      </a:endParaRPr>
                    </a:p>
                  </a:txBody>
                  <a:tcPr marL="6717" marR="6717" marT="6717" marB="0" anchor="ctr"/>
                </a:tc>
                <a:tc>
                  <a:txBody>
                    <a:bodyPr/>
                    <a:lstStyle/>
                    <a:p>
                      <a:pPr algn="ctr" fontAlgn="ctr"/>
                      <a:r>
                        <a:rPr lang="en-GB" sz="1800" u="none" strike="noStrike" dirty="0">
                          <a:effectLst/>
                        </a:rPr>
                        <a:t>18 December 1990</a:t>
                      </a:r>
                      <a:endParaRPr lang="en-GB" sz="1800" b="0" i="0" u="none" strike="noStrike" dirty="0">
                        <a:solidFill>
                          <a:srgbClr val="000000"/>
                        </a:solidFill>
                        <a:effectLst/>
                        <a:latin typeface="Calibri"/>
                      </a:endParaRPr>
                    </a:p>
                  </a:txBody>
                  <a:tcPr marL="6717" marR="6717" marT="6717" marB="0" anchor="ctr"/>
                </a:tc>
                <a:tc>
                  <a:txBody>
                    <a:bodyPr/>
                    <a:lstStyle/>
                    <a:p>
                      <a:pPr algn="ctr" fontAlgn="ctr"/>
                      <a:r>
                        <a:rPr lang="en-GB" sz="1800" u="sng" strike="noStrike">
                          <a:solidFill>
                            <a:srgbClr val="0000FF"/>
                          </a:solidFill>
                          <a:effectLst/>
                          <a:hlinkClick r:id="rId16" tooltip="Committee on Migrant Workers">
                            <a:extLst>
                              <a:ext uri="{A12FA001-AC4F-418D-AE19-62706E023703}">
                                <ahyp:hlinkClr xmlns:ahyp="http://schemas.microsoft.com/office/drawing/2018/hyperlinkcolor" val="tx"/>
                              </a:ext>
                            </a:extLst>
                          </a:hlinkClick>
                        </a:rPr>
                        <a:t>CMW</a:t>
                      </a:r>
                      <a:endParaRPr lang="en-GB" sz="1800" b="0" i="0" u="sng" strike="noStrike">
                        <a:solidFill>
                          <a:srgbClr val="0000FF"/>
                        </a:solidFill>
                        <a:effectLst/>
                        <a:latin typeface="Calibri"/>
                      </a:endParaRPr>
                    </a:p>
                  </a:txBody>
                  <a:tcPr marL="6717" marR="6717" marT="6717" marB="0" anchor="ctr"/>
                </a:tc>
                <a:extLst>
                  <a:ext uri="{0D108BD9-81ED-4DB2-BD59-A6C34878D82A}">
                    <a16:rowId xmlns:a16="http://schemas.microsoft.com/office/drawing/2014/main" val="3057231241"/>
                  </a:ext>
                </a:extLst>
              </a:tr>
              <a:tr h="577608">
                <a:tc>
                  <a:txBody>
                    <a:bodyPr/>
                    <a:lstStyle/>
                    <a:p>
                      <a:pPr marL="0" marR="0" lvl="0" indent="0" algn="ctr" defTabSz="456923" rtl="0" eaLnBrk="1" fontAlgn="ctr"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0000FF"/>
                          </a:solidFill>
                          <a:effectLst/>
                          <a:uLnTx/>
                          <a:uFillTx/>
                          <a:latin typeface="+mn-lt"/>
                          <a:ea typeface="+mn-ea"/>
                          <a:cs typeface="+mn-cs"/>
                          <a:hlinkClick r:id="rId17">
                            <a:extLst>
                              <a:ext uri="{A12FA001-AC4F-418D-AE19-62706E023703}">
                                <ahyp:hlinkClr xmlns:ahyp="http://schemas.microsoft.com/office/drawing/2018/hyperlinkcolor" val="tx"/>
                              </a:ext>
                            </a:extLst>
                          </a:hlinkClick>
                        </a:rPr>
                        <a:t>ICRPD</a:t>
                      </a:r>
                      <a:endParaRPr lang="en-GB" sz="1800" b="0" i="0" u="sng" strike="noStrike" dirty="0">
                        <a:solidFill>
                          <a:srgbClr val="0000FF"/>
                        </a:solidFill>
                        <a:effectLst/>
                        <a:latin typeface="Calibri"/>
                      </a:endParaRPr>
                    </a:p>
                  </a:txBody>
                  <a:tcPr marL="6717" marR="6717" marT="6717" marB="0" anchor="ctr"/>
                </a:tc>
                <a:tc>
                  <a:txBody>
                    <a:bodyPr/>
                    <a:lstStyle/>
                    <a:p>
                      <a:pPr marL="0" marR="0" lvl="0" indent="0" algn="l" defTabSz="456923" rtl="0" eaLnBrk="1" fontAlgn="ctr"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0000FF"/>
                          </a:solidFill>
                          <a:effectLst/>
                          <a:uLnTx/>
                          <a:uFillTx/>
                          <a:latin typeface="+mn-lt"/>
                          <a:ea typeface="+mn-ea"/>
                          <a:cs typeface="+mn-cs"/>
                          <a:hlinkClick r:id="rId17" tooltip="Convention on the Rights of Persons with Disabilities">
                            <a:extLst>
                              <a:ext uri="{A12FA001-AC4F-418D-AE19-62706E023703}">
                                <ahyp:hlinkClr xmlns:ahyp="http://schemas.microsoft.com/office/drawing/2018/hyperlinkcolor" val="tx"/>
                              </a:ext>
                            </a:extLst>
                          </a:hlinkClick>
                        </a:rPr>
                        <a:t>International Convention on the Rights of Persons with Disabilities</a:t>
                      </a:r>
                      <a:endParaRPr lang="en-GB" sz="1800" b="0" i="0" u="sng" strike="noStrike" dirty="0">
                        <a:solidFill>
                          <a:srgbClr val="0000FF"/>
                        </a:solidFill>
                        <a:effectLst/>
                        <a:latin typeface="Calibri"/>
                      </a:endParaRPr>
                    </a:p>
                  </a:txBody>
                  <a:tcPr marL="6717" marR="6717" marT="6717" marB="0" anchor="ctr"/>
                </a:tc>
                <a:tc>
                  <a:txBody>
                    <a:bodyPr/>
                    <a:lstStyle/>
                    <a:p>
                      <a:pPr marL="0" marR="0" lvl="0" indent="0" algn="ctr" defTabSz="456923"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12 December 2006</a:t>
                      </a:r>
                    </a:p>
                  </a:txBody>
                  <a:tcPr marL="6717" marR="6717" marT="6717" marB="0" anchor="ctr"/>
                </a:tc>
                <a:tc>
                  <a:txBody>
                    <a:bodyPr/>
                    <a:lstStyle/>
                    <a:p>
                      <a:pPr marL="0" marR="0" lvl="0" indent="0" algn="ctr" defTabSz="456923" rtl="0" eaLnBrk="1" fontAlgn="ctr"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0000FF"/>
                          </a:solidFill>
                          <a:effectLst/>
                          <a:uLnTx/>
                          <a:uFillTx/>
                          <a:latin typeface="+mn-lt"/>
                          <a:ea typeface="+mn-ea"/>
                          <a:cs typeface="+mn-cs"/>
                          <a:hlinkClick r:id="rId18" tooltip="Committee on the Rights of Persons with Disabilities">
                            <a:extLst>
                              <a:ext uri="{A12FA001-AC4F-418D-AE19-62706E023703}">
                                <ahyp:hlinkClr xmlns:ahyp="http://schemas.microsoft.com/office/drawing/2018/hyperlinkcolor" val="tx"/>
                              </a:ext>
                            </a:extLst>
                          </a:hlinkClick>
                        </a:rPr>
                        <a:t>CRPD</a:t>
                      </a:r>
                      <a:endParaRPr kumimoji="0" lang="en-GB" sz="1800" b="0" i="0" u="sng" strike="noStrike" kern="1200" cap="none" spc="0" normalizeH="0" baseline="0" noProof="0" dirty="0">
                        <a:ln>
                          <a:noFill/>
                        </a:ln>
                        <a:solidFill>
                          <a:srgbClr val="0000FF"/>
                        </a:solidFill>
                        <a:effectLst/>
                        <a:uLnTx/>
                        <a:uFillTx/>
                        <a:latin typeface="+mn-lt"/>
                        <a:ea typeface="+mn-ea"/>
                        <a:cs typeface="+mn-cs"/>
                      </a:endParaRPr>
                    </a:p>
                    <a:p>
                      <a:pPr algn="ctr" fontAlgn="ctr"/>
                      <a:endParaRPr lang="en-GB" sz="1800" b="0" i="0" u="sng" strike="noStrike" dirty="0">
                        <a:solidFill>
                          <a:srgbClr val="0000FF"/>
                        </a:solidFill>
                        <a:effectLst/>
                        <a:latin typeface="Calibri"/>
                      </a:endParaRPr>
                    </a:p>
                  </a:txBody>
                  <a:tcPr marL="6717" marR="6717" marT="6717" marB="0" anchor="ctr"/>
                </a:tc>
                <a:extLst>
                  <a:ext uri="{0D108BD9-81ED-4DB2-BD59-A6C34878D82A}">
                    <a16:rowId xmlns:a16="http://schemas.microsoft.com/office/drawing/2014/main" val="2657599631"/>
                  </a:ext>
                </a:extLst>
              </a:tr>
              <a:tr h="577608">
                <a:tc>
                  <a:txBody>
                    <a:bodyPr/>
                    <a:lstStyle/>
                    <a:p>
                      <a:pPr marL="0" marR="0" lvl="0" indent="0" algn="ctr" defTabSz="456923" rtl="0" eaLnBrk="1" fontAlgn="ctr"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0000FF"/>
                          </a:solidFill>
                          <a:effectLst/>
                          <a:uLnTx/>
                          <a:uFillTx/>
                          <a:latin typeface="+mn-lt"/>
                          <a:ea typeface="+mn-ea"/>
                          <a:cs typeface="+mn-cs"/>
                          <a:hlinkClick r:id="rId19">
                            <a:extLst>
                              <a:ext uri="{A12FA001-AC4F-418D-AE19-62706E023703}">
                                <ahyp:hlinkClr xmlns:ahyp="http://schemas.microsoft.com/office/drawing/2018/hyperlinkcolor" val="tx"/>
                              </a:ext>
                            </a:extLst>
                          </a:hlinkClick>
                        </a:rPr>
                        <a:t>ICPPED</a:t>
                      </a:r>
                      <a:endParaRPr kumimoji="0" lang="en-GB" sz="1800" b="0" i="0" u="sng" strike="noStrike" kern="1200" cap="none" spc="0" normalizeH="0" baseline="0" noProof="0" dirty="0">
                        <a:ln>
                          <a:noFill/>
                        </a:ln>
                        <a:solidFill>
                          <a:srgbClr val="0000FF"/>
                        </a:solidFill>
                        <a:effectLst/>
                        <a:uLnTx/>
                        <a:uFillTx/>
                        <a:latin typeface="+mn-lt"/>
                        <a:ea typeface="+mn-ea"/>
                        <a:cs typeface="+mn-cs"/>
                      </a:endParaRPr>
                    </a:p>
                    <a:p>
                      <a:pPr algn="ctr" fontAlgn="ctr"/>
                      <a:endParaRPr lang="en-GB" sz="1800" b="0" i="0" u="sng" strike="noStrike" dirty="0">
                        <a:solidFill>
                          <a:srgbClr val="0000FF"/>
                        </a:solidFill>
                        <a:effectLst/>
                        <a:latin typeface="Calibri"/>
                      </a:endParaRPr>
                    </a:p>
                  </a:txBody>
                  <a:tcPr marL="6717" marR="6717" marT="6717" marB="0" anchor="ctr"/>
                </a:tc>
                <a:tc>
                  <a:txBody>
                    <a:bodyPr/>
                    <a:lstStyle/>
                    <a:p>
                      <a:pPr marL="0" marR="0" lvl="0" indent="0" algn="l" defTabSz="456923" rtl="0" eaLnBrk="1" fontAlgn="ctr"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0000FF"/>
                          </a:solidFill>
                          <a:effectLst/>
                          <a:uLnTx/>
                          <a:uFillTx/>
                          <a:latin typeface="+mn-lt"/>
                          <a:ea typeface="+mn-ea"/>
                          <a:cs typeface="+mn-cs"/>
                          <a:hlinkClick r:id="rId19" tooltip="International Convention for the Protection of All Persons from Enforced Disappearance">
                            <a:extLst>
                              <a:ext uri="{A12FA001-AC4F-418D-AE19-62706E023703}">
                                <ahyp:hlinkClr xmlns:ahyp="http://schemas.microsoft.com/office/drawing/2018/hyperlinkcolor" val="tx"/>
                              </a:ext>
                            </a:extLst>
                          </a:hlinkClick>
                        </a:rPr>
                        <a:t>International Convention for the Protection of All Persons from Enforced Disappearance</a:t>
                      </a:r>
                      <a:endParaRPr lang="en-GB" sz="1800" b="0" i="0" u="sng" strike="noStrike" dirty="0">
                        <a:solidFill>
                          <a:srgbClr val="0000FF"/>
                        </a:solidFill>
                        <a:effectLst/>
                        <a:latin typeface="Calibri"/>
                      </a:endParaRPr>
                    </a:p>
                  </a:txBody>
                  <a:tcPr marL="6717" marR="6717" marT="6717" marB="0" anchor="ctr"/>
                </a:tc>
                <a:tc>
                  <a:txBody>
                    <a:bodyPr/>
                    <a:lstStyle/>
                    <a:p>
                      <a:pPr marL="0" marR="0" lvl="0" indent="0" algn="ctr" defTabSz="456923"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23 December 2010</a:t>
                      </a:r>
                      <a:endParaRPr kumimoji="0" lang="en-GB" sz="1800" b="0" i="0" u="none" strike="noStrike" kern="1200" cap="none" spc="0" normalizeH="0" baseline="0" noProof="0" dirty="0">
                        <a:ln>
                          <a:noFill/>
                        </a:ln>
                        <a:solidFill>
                          <a:srgbClr val="000000"/>
                        </a:solidFill>
                        <a:effectLst/>
                        <a:uLnTx/>
                        <a:uFillTx/>
                        <a:latin typeface="+mn-lt"/>
                        <a:ea typeface="+mn-ea"/>
                        <a:cs typeface="+mn-cs"/>
                      </a:endParaRPr>
                    </a:p>
                    <a:p>
                      <a:pPr algn="ctr" fontAlgn="ctr"/>
                      <a:endParaRPr lang="en-GB" sz="1800" b="0" i="0" u="none" strike="noStrike" dirty="0">
                        <a:solidFill>
                          <a:srgbClr val="000000"/>
                        </a:solidFill>
                        <a:effectLst/>
                        <a:latin typeface="Calibri"/>
                      </a:endParaRPr>
                    </a:p>
                  </a:txBody>
                  <a:tcPr marL="6717" marR="6717" marT="6717" marB="0" anchor="ctr"/>
                </a:tc>
                <a:tc>
                  <a:txBody>
                    <a:bodyPr/>
                    <a:lstStyle/>
                    <a:p>
                      <a:pPr marL="0" marR="0" lvl="0" indent="0" algn="ctr" defTabSz="456923" rtl="0" eaLnBrk="1" fontAlgn="ctr"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0000FF"/>
                          </a:solidFill>
                          <a:effectLst/>
                          <a:uLnTx/>
                          <a:uFillTx/>
                          <a:latin typeface="+mn-lt"/>
                          <a:ea typeface="+mn-ea"/>
                          <a:cs typeface="+mn-cs"/>
                          <a:hlinkClick r:id="rId20" tooltip="Committee on Enforced Disappearances">
                            <a:extLst>
                              <a:ext uri="{A12FA001-AC4F-418D-AE19-62706E023703}">
                                <ahyp:hlinkClr xmlns:ahyp="http://schemas.microsoft.com/office/drawing/2018/hyperlinkcolor" val="tx"/>
                              </a:ext>
                            </a:extLst>
                          </a:hlinkClick>
                        </a:rPr>
                        <a:t>CED</a:t>
                      </a:r>
                      <a:endParaRPr kumimoji="0" lang="en-GB" sz="1800" b="0" i="0" u="sng" strike="noStrike" kern="1200" cap="none" spc="0" normalizeH="0" baseline="0" noProof="0" dirty="0">
                        <a:ln>
                          <a:noFill/>
                        </a:ln>
                        <a:solidFill>
                          <a:srgbClr val="0000FF"/>
                        </a:solidFill>
                        <a:effectLst/>
                        <a:uLnTx/>
                        <a:uFillTx/>
                        <a:latin typeface="+mn-lt"/>
                        <a:ea typeface="+mn-ea"/>
                        <a:cs typeface="+mn-cs"/>
                      </a:endParaRPr>
                    </a:p>
                    <a:p>
                      <a:pPr algn="ctr" fontAlgn="ctr"/>
                      <a:endParaRPr lang="en-GB" sz="1800" u="sng" strike="noStrike" dirty="0">
                        <a:solidFill>
                          <a:srgbClr val="0000FF"/>
                        </a:solidFill>
                        <a:effectLst/>
                        <a:hlinkClick r:id="rId18" tooltip="Committee on the Rights of Persons with Disabilities">
                          <a:extLst>
                            <a:ext uri="{A12FA001-AC4F-418D-AE19-62706E023703}">
                              <ahyp:hlinkClr xmlns:ahyp="http://schemas.microsoft.com/office/drawing/2018/hyperlinkcolor" val="tx"/>
                            </a:ext>
                          </a:extLst>
                        </a:hlinkClick>
                      </a:endParaRPr>
                    </a:p>
                  </a:txBody>
                  <a:tcPr marL="6717" marR="6717" marT="6717" marB="0" anchor="ctr"/>
                </a:tc>
                <a:extLst>
                  <a:ext uri="{0D108BD9-81ED-4DB2-BD59-A6C34878D82A}">
                    <a16:rowId xmlns:a16="http://schemas.microsoft.com/office/drawing/2014/main" val="4018233964"/>
                  </a:ext>
                </a:extLst>
              </a:tr>
            </a:tbl>
          </a:graphicData>
        </a:graphic>
      </p:graphicFrame>
    </p:spTree>
    <p:extLst>
      <p:ext uri="{BB962C8B-B14F-4D97-AF65-F5344CB8AC3E}">
        <p14:creationId xmlns:p14="http://schemas.microsoft.com/office/powerpoint/2010/main" val="1829678975"/>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a:xfrm>
            <a:off x="2905555" y="0"/>
            <a:ext cx="6858000" cy="838200"/>
          </a:xfrm>
          <a:prstGeom prst="rect">
            <a:avLst/>
          </a:prstGeom>
        </p:spPr>
        <p:txBody>
          <a:bodyPr anchor="ctr">
            <a:normAutofit/>
          </a:bodyPr>
          <a:lstStyle/>
          <a:p>
            <a:pPr lvl="1" algn="ctr">
              <a:spcBef>
                <a:spcPts val="264"/>
              </a:spcBef>
              <a:spcAft>
                <a:spcPts val="264"/>
              </a:spcAft>
            </a:pPr>
            <a:r>
              <a:rPr lang="en-US" sz="4000" b="1" dirty="0"/>
              <a:t>United Nations</a:t>
            </a:r>
            <a:endParaRPr lang="en-GB" sz="4000" b="1" dirty="0"/>
          </a:p>
        </p:txBody>
      </p:sp>
      <p:sp>
        <p:nvSpPr>
          <p:cNvPr id="6" name="Content Placeholder 10"/>
          <p:cNvSpPr txBox="1">
            <a:spLocks/>
          </p:cNvSpPr>
          <p:nvPr/>
        </p:nvSpPr>
        <p:spPr>
          <a:xfrm>
            <a:off x="1895786" y="1008989"/>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defTabSz="456923">
              <a:buNone/>
            </a:pPr>
            <a:endParaRPr lang="en-GB" sz="1904">
              <a:solidFill>
                <a:prstClr val="black"/>
              </a:solidFill>
              <a:latin typeface="Calibri"/>
            </a:endParaRPr>
          </a:p>
        </p:txBody>
      </p:sp>
      <p:pic>
        <p:nvPicPr>
          <p:cNvPr id="3" name="Online Media 2" title="Treaty Bodies in action: an introduction (subtitled)">
            <a:hlinkClick r:id="" action="ppaction://media"/>
            <a:extLst>
              <a:ext uri="{FF2B5EF4-FFF2-40B4-BE49-F238E27FC236}">
                <a16:creationId xmlns:a16="http://schemas.microsoft.com/office/drawing/2014/main" id="{B527A5F3-68AF-2A9A-EDB7-41289936AC45}"/>
              </a:ext>
            </a:extLst>
          </p:cNvPr>
          <p:cNvPicPr>
            <a:picLocks noRot="1" noChangeAspect="1"/>
          </p:cNvPicPr>
          <p:nvPr>
            <a:videoFile r:link="rId1"/>
          </p:nvPr>
        </p:nvPicPr>
        <p:blipFill>
          <a:blip r:embed="rId4"/>
          <a:stretch>
            <a:fillRect/>
          </a:stretch>
        </p:blipFill>
        <p:spPr>
          <a:xfrm>
            <a:off x="1067751" y="878823"/>
            <a:ext cx="10204196" cy="5765371"/>
          </a:xfrm>
          <a:prstGeom prst="rect">
            <a:avLst/>
          </a:prstGeom>
        </p:spPr>
      </p:pic>
    </p:spTree>
    <p:extLst>
      <p:ext uri="{BB962C8B-B14F-4D97-AF65-F5344CB8AC3E}">
        <p14:creationId xmlns:p14="http://schemas.microsoft.com/office/powerpoint/2010/main" val="12993582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defTabSz="456923">
              <a:buNone/>
            </a:pPr>
            <a:endParaRPr lang="en-GB" sz="1904">
              <a:solidFill>
                <a:prstClr val="black"/>
              </a:solidFill>
              <a:latin typeface="Calibri"/>
            </a:endParaRPr>
          </a:p>
        </p:txBody>
      </p:sp>
      <p:sp>
        <p:nvSpPr>
          <p:cNvPr id="8" name="TextBox 7">
            <a:extLst>
              <a:ext uri="{FF2B5EF4-FFF2-40B4-BE49-F238E27FC236}">
                <a16:creationId xmlns:a16="http://schemas.microsoft.com/office/drawing/2014/main" id="{31D33A56-7341-4386-8B43-051578106B33}"/>
              </a:ext>
            </a:extLst>
          </p:cNvPr>
          <p:cNvSpPr txBox="1"/>
          <p:nvPr/>
        </p:nvSpPr>
        <p:spPr>
          <a:xfrm>
            <a:off x="492063" y="2179266"/>
            <a:ext cx="11355571" cy="2499467"/>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algn="ctr" defTabSz="456923">
              <a:lnSpc>
                <a:spcPct val="150000"/>
              </a:lnSpc>
            </a:pPr>
            <a:r>
              <a:rPr lang="en-GB" sz="3600" b="1" i="1">
                <a:solidFill>
                  <a:prstClr val="black"/>
                </a:solidFill>
                <a:latin typeface="Calibri"/>
              </a:rPr>
              <a:t>Question:</a:t>
            </a:r>
          </a:p>
          <a:p>
            <a:pPr algn="ctr" defTabSz="456923">
              <a:lnSpc>
                <a:spcPct val="150000"/>
              </a:lnSpc>
            </a:pPr>
            <a:r>
              <a:rPr lang="en-GB" sz="3600" i="1">
                <a:solidFill>
                  <a:prstClr val="black"/>
                </a:solidFill>
                <a:latin typeface="Calibri"/>
              </a:rPr>
              <a:t>What is the importance of human rights treaties for your religious or belief-based community? </a:t>
            </a:r>
            <a:endParaRPr lang="en-GB" sz="3600">
              <a:solidFill>
                <a:prstClr val="black"/>
              </a:solidFill>
              <a:latin typeface="Calibri"/>
            </a:endParaRPr>
          </a:p>
        </p:txBody>
      </p:sp>
    </p:spTree>
    <p:extLst>
      <p:ext uri="{BB962C8B-B14F-4D97-AF65-F5344CB8AC3E}">
        <p14:creationId xmlns:p14="http://schemas.microsoft.com/office/powerpoint/2010/main" val="186140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04BBD27-A434-7670-503F-FD867A1516AA}"/>
              </a:ext>
            </a:extLst>
          </p:cNvPr>
          <p:cNvSpPr txBox="1"/>
          <p:nvPr/>
        </p:nvSpPr>
        <p:spPr>
          <a:xfrm>
            <a:off x="931990" y="235411"/>
            <a:ext cx="10204096" cy="646331"/>
          </a:xfrm>
          <a:prstGeom prst="rect">
            <a:avLst/>
          </a:prstGeom>
          <a:noFill/>
        </p:spPr>
        <p:txBody>
          <a:bodyPr wrap="square">
            <a:spAutoFit/>
          </a:bodyPr>
          <a:lstStyle/>
          <a:p>
            <a:r>
              <a:rPr lang="en-GB" sz="3600" b="1" dirty="0"/>
              <a:t>I</a:t>
            </a:r>
            <a:r>
              <a:rPr lang="en-US" sz="3600" b="1" dirty="0" err="1"/>
              <a:t>ntroduction</a:t>
            </a:r>
            <a:r>
              <a:rPr lang="en-US" sz="3600" b="1" dirty="0"/>
              <a:t> to freedom of religion or belief</a:t>
            </a:r>
            <a:endParaRPr lang="en-GB" sz="3600" dirty="0"/>
          </a:p>
        </p:txBody>
      </p:sp>
      <p:pic>
        <p:nvPicPr>
          <p:cNvPr id="2" name="Online Media 1" title="1. Introduction to Freedom of Religion or Belief">
            <a:hlinkClick r:id="" action="ppaction://media"/>
            <a:extLst>
              <a:ext uri="{FF2B5EF4-FFF2-40B4-BE49-F238E27FC236}">
                <a16:creationId xmlns:a16="http://schemas.microsoft.com/office/drawing/2014/main" id="{C994F8A1-7AD4-7D2C-5135-517ABB187E94}"/>
              </a:ext>
            </a:extLst>
          </p:cNvPr>
          <p:cNvPicPr>
            <a:picLocks noRot="1" noChangeAspect="1"/>
          </p:cNvPicPr>
          <p:nvPr>
            <a:videoFile r:link="rId1"/>
          </p:nvPr>
        </p:nvPicPr>
        <p:blipFill>
          <a:blip r:embed="rId4"/>
          <a:stretch>
            <a:fillRect/>
          </a:stretch>
        </p:blipFill>
        <p:spPr>
          <a:xfrm>
            <a:off x="931990" y="1105495"/>
            <a:ext cx="10073467" cy="5226789"/>
          </a:xfrm>
          <a:prstGeom prst="rect">
            <a:avLst/>
          </a:prstGeom>
        </p:spPr>
      </p:pic>
    </p:spTree>
    <p:extLst>
      <p:ext uri="{BB962C8B-B14F-4D97-AF65-F5344CB8AC3E}">
        <p14:creationId xmlns:p14="http://schemas.microsoft.com/office/powerpoint/2010/main" val="19475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a:xfrm>
            <a:off x="751114" y="46625"/>
            <a:ext cx="10678886" cy="802618"/>
          </a:xfrm>
          <a:prstGeom prst="rect">
            <a:avLst/>
          </a:prstGeom>
        </p:spPr>
        <p:txBody>
          <a:bodyPr anchor="ctr">
            <a:noAutofit/>
          </a:bodyPr>
          <a:lstStyle/>
          <a:p>
            <a:pPr marL="302266" indent="-302266" algn="l"/>
            <a:r>
              <a:rPr lang="en-US" sz="3600" b="1">
                <a:latin typeface="+mn-lt"/>
                <a:hlinkClick r:id="rId3"/>
              </a:rPr>
              <a:t>International Covenant on Civil and Political Rights </a:t>
            </a:r>
            <a:endParaRPr lang="pt-BR" sz="3600" b="1"/>
          </a:p>
        </p:txBody>
      </p:sp>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a:buNone/>
            </a:pPr>
            <a:endParaRPr lang="en-GB" sz="1904"/>
          </a:p>
        </p:txBody>
      </p:sp>
      <p:pic>
        <p:nvPicPr>
          <p:cNvPr id="3" name="Picture 2">
            <a:extLst>
              <a:ext uri="{FF2B5EF4-FFF2-40B4-BE49-F238E27FC236}">
                <a16:creationId xmlns:a16="http://schemas.microsoft.com/office/drawing/2014/main" id="{193301AE-DFA1-FEED-FDC3-E42E31F7F6CE}"/>
              </a:ext>
            </a:extLst>
          </p:cNvPr>
          <p:cNvPicPr>
            <a:picLocks noChangeAspect="1"/>
          </p:cNvPicPr>
          <p:nvPr/>
        </p:nvPicPr>
        <p:blipFill>
          <a:blip r:embed="rId4"/>
          <a:stretch>
            <a:fillRect/>
          </a:stretch>
        </p:blipFill>
        <p:spPr>
          <a:xfrm>
            <a:off x="762000" y="849243"/>
            <a:ext cx="10176937" cy="5564677"/>
          </a:xfrm>
          <a:prstGeom prst="rect">
            <a:avLst/>
          </a:prstGeom>
        </p:spPr>
      </p:pic>
    </p:spTree>
    <p:extLst>
      <p:ext uri="{BB962C8B-B14F-4D97-AF65-F5344CB8AC3E}">
        <p14:creationId xmlns:p14="http://schemas.microsoft.com/office/powerpoint/2010/main" val="1466269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a:xfrm>
            <a:off x="418214" y="122298"/>
            <a:ext cx="10605861" cy="839787"/>
          </a:xfrm>
          <a:prstGeom prst="rect">
            <a:avLst/>
          </a:prstGeom>
        </p:spPr>
        <p:txBody>
          <a:bodyPr anchor="ctr">
            <a:normAutofit fontScale="90000"/>
          </a:bodyPr>
          <a:lstStyle/>
          <a:p>
            <a:pPr algn="just"/>
            <a:r>
              <a:rPr lang="en-GB" sz="4400" b="1">
                <a:solidFill>
                  <a:srgbClr val="000000"/>
                </a:solidFill>
                <a:latin typeface="+mn-lt"/>
                <a:ea typeface="Times New Roman" panose="02020603050405020304" pitchFamily="18" charset="0"/>
                <a:cs typeface="Garamond" panose="02020404030301010803" pitchFamily="18" charset="0"/>
              </a:rPr>
              <a:t>International Covenant on Civil and Political Rights </a:t>
            </a:r>
          </a:p>
        </p:txBody>
      </p:sp>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a:buNone/>
            </a:pPr>
            <a:endParaRPr lang="en-GB" sz="1904"/>
          </a:p>
        </p:txBody>
      </p:sp>
      <p:sp>
        <p:nvSpPr>
          <p:cNvPr id="5" name="Rectangle 4">
            <a:extLst>
              <a:ext uri="{FF2B5EF4-FFF2-40B4-BE49-F238E27FC236}">
                <a16:creationId xmlns:a16="http://schemas.microsoft.com/office/drawing/2014/main" id="{A87D37AE-3C07-8573-5A27-AB02457E4789}"/>
              </a:ext>
            </a:extLst>
          </p:cNvPr>
          <p:cNvSpPr/>
          <p:nvPr/>
        </p:nvSpPr>
        <p:spPr>
          <a:xfrm>
            <a:off x="793069" y="911543"/>
            <a:ext cx="10605862" cy="457485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7" name="TextBox 6">
            <a:extLst>
              <a:ext uri="{FF2B5EF4-FFF2-40B4-BE49-F238E27FC236}">
                <a16:creationId xmlns:a16="http://schemas.microsoft.com/office/drawing/2014/main" id="{ADA36038-106D-32C6-5FC7-FBC065F34D71}"/>
              </a:ext>
            </a:extLst>
          </p:cNvPr>
          <p:cNvSpPr txBox="1"/>
          <p:nvPr/>
        </p:nvSpPr>
        <p:spPr>
          <a:xfrm>
            <a:off x="418215" y="1166842"/>
            <a:ext cx="11429420" cy="4524315"/>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GB" sz="3600" b="1" i="1"/>
              <a:t>Article 18</a:t>
            </a:r>
          </a:p>
          <a:p>
            <a:pPr algn="just"/>
            <a:endParaRPr lang="en-GB" sz="3600" b="1"/>
          </a:p>
          <a:p>
            <a:pPr marL="483626" indent="-483626" algn="just">
              <a:buAutoNum type="arabicPeriod"/>
            </a:pPr>
            <a:r>
              <a:rPr lang="en-GB" sz="3600"/>
              <a:t>Everyone shall have the right to freedom of thought, conscience and religion. This right shall include freedom to have or to adopt a religion or belief of his choice, and freedom, either individually or in community with others and in public or private, to manifest his religion or belief in worship, observance, practice and teaching.</a:t>
            </a:r>
          </a:p>
        </p:txBody>
      </p:sp>
    </p:spTree>
    <p:extLst>
      <p:ext uri="{BB962C8B-B14F-4D97-AF65-F5344CB8AC3E}">
        <p14:creationId xmlns:p14="http://schemas.microsoft.com/office/powerpoint/2010/main" val="158882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a:xfrm>
            <a:off x="418214" y="122298"/>
            <a:ext cx="10605861" cy="839787"/>
          </a:xfrm>
          <a:prstGeom prst="rect">
            <a:avLst/>
          </a:prstGeom>
        </p:spPr>
        <p:txBody>
          <a:bodyPr anchor="ctr">
            <a:normAutofit fontScale="90000"/>
          </a:bodyPr>
          <a:lstStyle/>
          <a:p>
            <a:pPr algn="just"/>
            <a:r>
              <a:rPr lang="en-GB" sz="4400" b="1">
                <a:solidFill>
                  <a:srgbClr val="000000"/>
                </a:solidFill>
                <a:latin typeface="+mn-lt"/>
                <a:ea typeface="Times New Roman" panose="02020603050405020304" pitchFamily="18" charset="0"/>
                <a:cs typeface="Garamond" panose="02020404030301010803" pitchFamily="18" charset="0"/>
              </a:rPr>
              <a:t>International Covenant on Civil and Political Rights </a:t>
            </a:r>
          </a:p>
        </p:txBody>
      </p:sp>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a:buNone/>
            </a:pPr>
            <a:endParaRPr lang="en-GB" sz="1904"/>
          </a:p>
        </p:txBody>
      </p:sp>
      <p:sp>
        <p:nvSpPr>
          <p:cNvPr id="5" name="Rectangle 4">
            <a:extLst>
              <a:ext uri="{FF2B5EF4-FFF2-40B4-BE49-F238E27FC236}">
                <a16:creationId xmlns:a16="http://schemas.microsoft.com/office/drawing/2014/main" id="{A87D37AE-3C07-8573-5A27-AB02457E4789}"/>
              </a:ext>
            </a:extLst>
          </p:cNvPr>
          <p:cNvSpPr/>
          <p:nvPr/>
        </p:nvSpPr>
        <p:spPr>
          <a:xfrm>
            <a:off x="793069" y="911543"/>
            <a:ext cx="10605862" cy="457485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7" name="TextBox 6">
            <a:extLst>
              <a:ext uri="{FF2B5EF4-FFF2-40B4-BE49-F238E27FC236}">
                <a16:creationId xmlns:a16="http://schemas.microsoft.com/office/drawing/2014/main" id="{ADA36038-106D-32C6-5FC7-FBC065F34D71}"/>
              </a:ext>
            </a:extLst>
          </p:cNvPr>
          <p:cNvSpPr txBox="1"/>
          <p:nvPr/>
        </p:nvSpPr>
        <p:spPr>
          <a:xfrm>
            <a:off x="492063" y="1997839"/>
            <a:ext cx="11355571" cy="2862322"/>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GB" sz="3600" b="1" i="1"/>
              <a:t>Article 18</a:t>
            </a:r>
          </a:p>
          <a:p>
            <a:pPr marL="483626" indent="-483626" algn="just">
              <a:buAutoNum type="arabicPeriod"/>
            </a:pPr>
            <a:endParaRPr lang="en-GB" sz="3600"/>
          </a:p>
          <a:p>
            <a:pPr marL="384550" indent="-384550" algn="just"/>
            <a:r>
              <a:rPr lang="en-GB" sz="3600"/>
              <a:t>2. No one shall be subject to coercion which would impair his freedom to have or to adopt a religion or belief of his choice.</a:t>
            </a:r>
          </a:p>
        </p:txBody>
      </p:sp>
    </p:spTree>
    <p:extLst>
      <p:ext uri="{BB962C8B-B14F-4D97-AF65-F5344CB8AC3E}">
        <p14:creationId xmlns:p14="http://schemas.microsoft.com/office/powerpoint/2010/main" val="314899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a:xfrm>
            <a:off x="418214" y="122298"/>
            <a:ext cx="10605861" cy="839787"/>
          </a:xfrm>
          <a:prstGeom prst="rect">
            <a:avLst/>
          </a:prstGeom>
        </p:spPr>
        <p:txBody>
          <a:bodyPr anchor="ctr">
            <a:normAutofit fontScale="90000"/>
          </a:bodyPr>
          <a:lstStyle/>
          <a:p>
            <a:pPr algn="just"/>
            <a:r>
              <a:rPr lang="en-GB" sz="4400" b="1">
                <a:solidFill>
                  <a:srgbClr val="000000"/>
                </a:solidFill>
                <a:latin typeface="+mn-lt"/>
                <a:ea typeface="Times New Roman" panose="02020603050405020304" pitchFamily="18" charset="0"/>
                <a:cs typeface="Garamond" panose="02020404030301010803" pitchFamily="18" charset="0"/>
              </a:rPr>
              <a:t>International Covenant on Civil and Political Rights </a:t>
            </a:r>
          </a:p>
        </p:txBody>
      </p:sp>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a:buNone/>
            </a:pPr>
            <a:endParaRPr lang="en-GB" sz="1904"/>
          </a:p>
        </p:txBody>
      </p:sp>
      <p:sp>
        <p:nvSpPr>
          <p:cNvPr id="5" name="Rectangle 4">
            <a:extLst>
              <a:ext uri="{FF2B5EF4-FFF2-40B4-BE49-F238E27FC236}">
                <a16:creationId xmlns:a16="http://schemas.microsoft.com/office/drawing/2014/main" id="{A87D37AE-3C07-8573-5A27-AB02457E4789}"/>
              </a:ext>
            </a:extLst>
          </p:cNvPr>
          <p:cNvSpPr/>
          <p:nvPr/>
        </p:nvSpPr>
        <p:spPr>
          <a:xfrm>
            <a:off x="793069" y="911543"/>
            <a:ext cx="10605862" cy="457485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7" name="TextBox 6">
            <a:extLst>
              <a:ext uri="{FF2B5EF4-FFF2-40B4-BE49-F238E27FC236}">
                <a16:creationId xmlns:a16="http://schemas.microsoft.com/office/drawing/2014/main" id="{ADA36038-106D-32C6-5FC7-FBC065F34D71}"/>
              </a:ext>
            </a:extLst>
          </p:cNvPr>
          <p:cNvSpPr txBox="1"/>
          <p:nvPr/>
        </p:nvSpPr>
        <p:spPr>
          <a:xfrm>
            <a:off x="455139" y="1782395"/>
            <a:ext cx="11429420" cy="3293209"/>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GB" sz="3600" b="1" i="1"/>
              <a:t>Article 18</a:t>
            </a:r>
          </a:p>
          <a:p>
            <a:pPr algn="just"/>
            <a:endParaRPr lang="en-GB" sz="2800" b="1" i="1"/>
          </a:p>
          <a:p>
            <a:pPr algn="just"/>
            <a:r>
              <a:rPr lang="en-GB" sz="3600"/>
              <a:t>3. Freedom to manifest one's religion or beliefs may be subject </a:t>
            </a:r>
            <a:r>
              <a:rPr lang="en-GB" sz="3600" i="1"/>
              <a:t>only</a:t>
            </a:r>
            <a:r>
              <a:rPr lang="en-GB" sz="3600"/>
              <a:t> to such limitations as are </a:t>
            </a:r>
            <a:r>
              <a:rPr lang="en-GB" sz="3600" b="1"/>
              <a:t>prescribed by law</a:t>
            </a:r>
            <a:r>
              <a:rPr lang="en-GB" sz="3600"/>
              <a:t> and are </a:t>
            </a:r>
            <a:r>
              <a:rPr lang="en-GB" sz="3600" b="1"/>
              <a:t>necessary</a:t>
            </a:r>
            <a:r>
              <a:rPr lang="en-GB" sz="3600"/>
              <a:t> to </a:t>
            </a:r>
            <a:r>
              <a:rPr lang="en-GB" sz="3600" u="sng"/>
              <a:t>protect public safety</a:t>
            </a:r>
            <a:r>
              <a:rPr lang="en-GB" sz="3600"/>
              <a:t>, </a:t>
            </a:r>
            <a:r>
              <a:rPr lang="en-GB" sz="3600" u="sng"/>
              <a:t>order</a:t>
            </a:r>
            <a:r>
              <a:rPr lang="en-GB" sz="3600"/>
              <a:t>, </a:t>
            </a:r>
            <a:r>
              <a:rPr lang="en-GB" sz="3600" u="sng"/>
              <a:t>health</a:t>
            </a:r>
            <a:r>
              <a:rPr lang="en-GB" sz="3600"/>
              <a:t>, or </a:t>
            </a:r>
            <a:r>
              <a:rPr lang="en-GB" sz="3600" u="sng"/>
              <a:t>morals</a:t>
            </a:r>
            <a:r>
              <a:rPr lang="en-GB" sz="3600"/>
              <a:t> or the </a:t>
            </a:r>
            <a:r>
              <a:rPr lang="en-GB" sz="3600" u="sng"/>
              <a:t>fundamental rights and freedoms of others</a:t>
            </a:r>
            <a:r>
              <a:rPr lang="en-GB" sz="3600"/>
              <a:t>.</a:t>
            </a:r>
            <a:endParaRPr lang="en-GB" sz="2800"/>
          </a:p>
        </p:txBody>
      </p:sp>
    </p:spTree>
    <p:extLst>
      <p:ext uri="{BB962C8B-B14F-4D97-AF65-F5344CB8AC3E}">
        <p14:creationId xmlns:p14="http://schemas.microsoft.com/office/powerpoint/2010/main" val="259171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a:xfrm>
            <a:off x="418214" y="122298"/>
            <a:ext cx="10605861" cy="839787"/>
          </a:xfrm>
          <a:prstGeom prst="rect">
            <a:avLst/>
          </a:prstGeom>
        </p:spPr>
        <p:txBody>
          <a:bodyPr anchor="ctr">
            <a:normAutofit fontScale="90000"/>
          </a:bodyPr>
          <a:lstStyle/>
          <a:p>
            <a:pPr algn="just"/>
            <a:r>
              <a:rPr lang="en-GB" sz="4400" b="1">
                <a:solidFill>
                  <a:srgbClr val="000000"/>
                </a:solidFill>
                <a:latin typeface="+mn-lt"/>
                <a:ea typeface="Times New Roman" panose="02020603050405020304" pitchFamily="18" charset="0"/>
                <a:cs typeface="Garamond" panose="02020404030301010803" pitchFamily="18" charset="0"/>
              </a:rPr>
              <a:t>International Covenant on Civil and Political Rights </a:t>
            </a:r>
          </a:p>
        </p:txBody>
      </p:sp>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a:buNone/>
            </a:pPr>
            <a:endParaRPr lang="en-GB" sz="1904"/>
          </a:p>
        </p:txBody>
      </p:sp>
      <p:sp>
        <p:nvSpPr>
          <p:cNvPr id="5" name="Rectangle 4">
            <a:extLst>
              <a:ext uri="{FF2B5EF4-FFF2-40B4-BE49-F238E27FC236}">
                <a16:creationId xmlns:a16="http://schemas.microsoft.com/office/drawing/2014/main" id="{A87D37AE-3C07-8573-5A27-AB02457E4789}"/>
              </a:ext>
            </a:extLst>
          </p:cNvPr>
          <p:cNvSpPr/>
          <p:nvPr/>
        </p:nvSpPr>
        <p:spPr>
          <a:xfrm>
            <a:off x="793069" y="911543"/>
            <a:ext cx="10605862" cy="457485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7" name="TextBox 6">
            <a:extLst>
              <a:ext uri="{FF2B5EF4-FFF2-40B4-BE49-F238E27FC236}">
                <a16:creationId xmlns:a16="http://schemas.microsoft.com/office/drawing/2014/main" id="{ADA36038-106D-32C6-5FC7-FBC065F34D71}"/>
              </a:ext>
            </a:extLst>
          </p:cNvPr>
          <p:cNvSpPr txBox="1"/>
          <p:nvPr/>
        </p:nvSpPr>
        <p:spPr>
          <a:xfrm>
            <a:off x="455139" y="1782395"/>
            <a:ext cx="11429420" cy="3970318"/>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GB" sz="3600" b="1" i="1"/>
              <a:t>Article 18</a:t>
            </a:r>
          </a:p>
          <a:p>
            <a:pPr marL="483626" indent="-483626" algn="just">
              <a:buAutoNum type="arabicPeriod"/>
            </a:pPr>
            <a:endParaRPr lang="en-GB" sz="3600"/>
          </a:p>
          <a:p>
            <a:pPr marL="384550" indent="-384550" algn="just"/>
            <a:r>
              <a:rPr lang="en-GB" sz="3600"/>
              <a:t>4. The States Parties to the present Covenant undertake to have respect for the liberty of parents and, when applicable, legal guardians to ensure the religious and moral education of their children in conformity with their own convictions.</a:t>
            </a:r>
          </a:p>
        </p:txBody>
      </p:sp>
    </p:spTree>
    <p:extLst>
      <p:ext uri="{BB962C8B-B14F-4D97-AF65-F5344CB8AC3E}">
        <p14:creationId xmlns:p14="http://schemas.microsoft.com/office/powerpoint/2010/main" val="43438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a:xfrm>
            <a:off x="613997" y="18472"/>
            <a:ext cx="9871513" cy="892757"/>
          </a:xfrm>
          <a:prstGeom prst="rect">
            <a:avLst/>
          </a:prstGeom>
        </p:spPr>
        <p:txBody>
          <a:bodyPr anchor="ctr">
            <a:noAutofit/>
          </a:bodyPr>
          <a:lstStyle/>
          <a:p>
            <a:pPr marL="1234255" indent="-1234255" algn="l"/>
            <a:r>
              <a:rPr lang="en-US" sz="4000" b="1"/>
              <a:t>Freedom of religion or belief in practice</a:t>
            </a:r>
          </a:p>
        </p:txBody>
      </p:sp>
      <p:sp>
        <p:nvSpPr>
          <p:cNvPr id="6" name="Content Placeholder 10"/>
          <p:cNvSpPr txBox="1">
            <a:spLocks/>
          </p:cNvSpPr>
          <p:nvPr/>
        </p:nvSpPr>
        <p:spPr>
          <a:xfrm>
            <a:off x="1937385" y="821021"/>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a:buNone/>
            </a:pPr>
            <a:endParaRPr lang="en-GB" sz="1904"/>
          </a:p>
        </p:txBody>
      </p:sp>
      <p:sp>
        <p:nvSpPr>
          <p:cNvPr id="2" name="AutoShape 8" descr="Palais des Nations, Geneva - pc - U.S. Mission Geneva - Eric Bridiers via  Flickr - Center for International Environmental Law">
            <a:extLst>
              <a:ext uri="{FF2B5EF4-FFF2-40B4-BE49-F238E27FC236}">
                <a16:creationId xmlns:a16="http://schemas.microsoft.com/office/drawing/2014/main" id="{506E3744-4EFF-4592-87D6-D8374348344C}"/>
              </a:ext>
            </a:extLst>
          </p:cNvPr>
          <p:cNvSpPr>
            <a:spLocks noChangeAspect="1" noChangeArrowheads="1"/>
          </p:cNvSpPr>
          <p:nvPr/>
        </p:nvSpPr>
        <p:spPr bwMode="auto">
          <a:xfrm>
            <a:off x="5933955" y="3267794"/>
            <a:ext cx="322413" cy="3224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6724" tIns="48362" rIns="96724" bIns="48362" numCol="1" anchor="t" anchorCtr="0" compatLnSpc="1">
            <a:prstTxWarp prst="textNoShape">
              <a:avLst/>
            </a:prstTxWarp>
          </a:bodyPr>
          <a:lstStyle/>
          <a:p>
            <a:endParaRPr lang="en-GB" sz="1904"/>
          </a:p>
        </p:txBody>
      </p:sp>
      <p:pic>
        <p:nvPicPr>
          <p:cNvPr id="3" name="Picture 2">
            <a:extLst>
              <a:ext uri="{FF2B5EF4-FFF2-40B4-BE49-F238E27FC236}">
                <a16:creationId xmlns:a16="http://schemas.microsoft.com/office/drawing/2014/main" id="{4C37FF51-9054-1213-5FA5-3B5A13B503ED}"/>
              </a:ext>
            </a:extLst>
          </p:cNvPr>
          <p:cNvPicPr>
            <a:picLocks noChangeAspect="1"/>
          </p:cNvPicPr>
          <p:nvPr/>
        </p:nvPicPr>
        <p:blipFill>
          <a:blip r:embed="rId3"/>
          <a:stretch>
            <a:fillRect/>
          </a:stretch>
        </p:blipFill>
        <p:spPr>
          <a:xfrm>
            <a:off x="613998" y="911229"/>
            <a:ext cx="9109122" cy="5511653"/>
          </a:xfrm>
          <a:prstGeom prst="rect">
            <a:avLst/>
          </a:prstGeom>
        </p:spPr>
      </p:pic>
    </p:spTree>
    <p:extLst>
      <p:ext uri="{BB962C8B-B14F-4D97-AF65-F5344CB8AC3E}">
        <p14:creationId xmlns:p14="http://schemas.microsoft.com/office/powerpoint/2010/main" val="147290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0"/>
          <p:cNvSpPr txBox="1">
            <a:spLocks/>
          </p:cNvSpPr>
          <p:nvPr/>
        </p:nvSpPr>
        <p:spPr>
          <a:xfrm>
            <a:off x="1895786" y="1130531"/>
            <a:ext cx="8548126" cy="5727469"/>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defTabSz="456923">
              <a:buNone/>
            </a:pPr>
            <a:endParaRPr lang="en-GB" sz="1600" dirty="0">
              <a:solidFill>
                <a:prstClr val="black"/>
              </a:solidFill>
              <a:latin typeface="Calibri"/>
            </a:endParaRPr>
          </a:p>
        </p:txBody>
      </p:sp>
      <p:sp>
        <p:nvSpPr>
          <p:cNvPr id="4" name="Title 9">
            <a:extLst>
              <a:ext uri="{FF2B5EF4-FFF2-40B4-BE49-F238E27FC236}">
                <a16:creationId xmlns:a16="http://schemas.microsoft.com/office/drawing/2014/main" id="{67FFB91F-636F-5A7A-907B-D43BCE529E60}"/>
              </a:ext>
            </a:extLst>
          </p:cNvPr>
          <p:cNvSpPr txBox="1">
            <a:spLocks/>
          </p:cNvSpPr>
          <p:nvPr/>
        </p:nvSpPr>
        <p:spPr>
          <a:xfrm>
            <a:off x="2782834" y="-3833"/>
            <a:ext cx="6796615" cy="839491"/>
          </a:xfrm>
          <a:prstGeom prst="rect">
            <a:avLst/>
          </a:prstGeom>
        </p:spPr>
        <p:txBody>
          <a:bodyPr lIns="91440" tIns="45720" rIns="91440" bIns="45720" anchor="ctr">
            <a:normAutofit/>
          </a:bodyPr>
          <a:lstStyle>
            <a:lvl1pPr algn="ctr" defTabSz="431956" rtl="0" eaLnBrk="1" latinLnBrk="0" hangingPunct="1">
              <a:spcBef>
                <a:spcPct val="0"/>
              </a:spcBef>
              <a:buNone/>
              <a:defRPr sz="4200" kern="1200">
                <a:solidFill>
                  <a:schemeClr val="tx1"/>
                </a:solidFill>
                <a:latin typeface="+mj-lt"/>
                <a:ea typeface="+mj-ea"/>
                <a:cs typeface="+mj-cs"/>
              </a:defRPr>
            </a:lvl1pPr>
          </a:lstStyle>
          <a:p>
            <a:pPr marL="0" lvl="1" algn="ctr" defTabSz="967252">
              <a:spcBef>
                <a:spcPts val="264"/>
              </a:spcBef>
              <a:spcAft>
                <a:spcPts val="264"/>
              </a:spcAft>
            </a:pPr>
            <a:r>
              <a:rPr lang="en-US" sz="2950" b="1" kern="0" dirty="0">
                <a:latin typeface="Calibri"/>
                <a:ea typeface="Calibri"/>
                <a:cs typeface="Calibri"/>
              </a:rPr>
              <a:t>International and regional organizations</a:t>
            </a:r>
          </a:p>
        </p:txBody>
      </p:sp>
      <p:sp>
        <p:nvSpPr>
          <p:cNvPr id="7" name="Oval 6">
            <a:extLst>
              <a:ext uri="{FF2B5EF4-FFF2-40B4-BE49-F238E27FC236}">
                <a16:creationId xmlns:a16="http://schemas.microsoft.com/office/drawing/2014/main" id="{A158FB01-6319-F30B-DF27-DA914CFD4F94}"/>
              </a:ext>
            </a:extLst>
          </p:cNvPr>
          <p:cNvSpPr/>
          <p:nvPr/>
        </p:nvSpPr>
        <p:spPr>
          <a:xfrm>
            <a:off x="788481" y="2927129"/>
            <a:ext cx="2946798" cy="2188899"/>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GB" sz="2800" b="1" u="sng" dirty="0">
                <a:solidFill>
                  <a:prstClr val="black"/>
                </a:solidFill>
                <a:latin typeface="Calibri"/>
              </a:rPr>
              <a:t>Organization of American States </a:t>
            </a:r>
          </a:p>
          <a:p>
            <a:pPr algn="ctr" defTabSz="456923"/>
            <a:r>
              <a:rPr lang="en-GB" sz="2800" b="1" u="sng" dirty="0">
                <a:solidFill>
                  <a:prstClr val="black"/>
                </a:solidFill>
                <a:latin typeface="Calibri"/>
              </a:rPr>
              <a:t>(OAS)</a:t>
            </a:r>
            <a:endParaRPr lang="en-GB" sz="2800" u="sng" dirty="0">
              <a:solidFill>
                <a:prstClr val="black"/>
              </a:solidFill>
              <a:latin typeface="Calibri"/>
            </a:endParaRPr>
          </a:p>
        </p:txBody>
      </p:sp>
      <p:sp>
        <p:nvSpPr>
          <p:cNvPr id="10" name="Oval 9">
            <a:extLst>
              <a:ext uri="{FF2B5EF4-FFF2-40B4-BE49-F238E27FC236}">
                <a16:creationId xmlns:a16="http://schemas.microsoft.com/office/drawing/2014/main" id="{2D18DBD0-D55E-B583-2540-573B4FE01BA5}"/>
              </a:ext>
            </a:extLst>
          </p:cNvPr>
          <p:cNvSpPr/>
          <p:nvPr/>
        </p:nvSpPr>
        <p:spPr>
          <a:xfrm>
            <a:off x="4722437" y="927012"/>
            <a:ext cx="2628325" cy="1740582"/>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GB" sz="2800" b="1" u="sng" dirty="0">
                <a:solidFill>
                  <a:prstClr val="black"/>
                </a:solidFill>
                <a:latin typeface="Calibri"/>
              </a:rPr>
              <a:t>Council of Europe</a:t>
            </a:r>
          </a:p>
          <a:p>
            <a:pPr algn="ctr" defTabSz="456923"/>
            <a:r>
              <a:rPr lang="en-GB" sz="2800" b="1" u="sng" dirty="0">
                <a:solidFill>
                  <a:prstClr val="black"/>
                </a:solidFill>
                <a:latin typeface="Calibri"/>
              </a:rPr>
              <a:t>(</a:t>
            </a:r>
            <a:r>
              <a:rPr lang="en-GB" sz="2800" b="1" u="sng" dirty="0" err="1">
                <a:solidFill>
                  <a:prstClr val="black"/>
                </a:solidFill>
                <a:latin typeface="Calibri"/>
              </a:rPr>
              <a:t>CoE</a:t>
            </a:r>
            <a:r>
              <a:rPr lang="en-GB" sz="2800" b="1" u="sng" dirty="0">
                <a:solidFill>
                  <a:prstClr val="black"/>
                </a:solidFill>
                <a:latin typeface="Calibri"/>
              </a:rPr>
              <a:t>)</a:t>
            </a:r>
          </a:p>
        </p:txBody>
      </p:sp>
      <p:sp>
        <p:nvSpPr>
          <p:cNvPr id="11" name="Oval 10">
            <a:extLst>
              <a:ext uri="{FF2B5EF4-FFF2-40B4-BE49-F238E27FC236}">
                <a16:creationId xmlns:a16="http://schemas.microsoft.com/office/drawing/2014/main" id="{30EE7795-5991-58F9-E849-75DC68CE1BFA}"/>
              </a:ext>
            </a:extLst>
          </p:cNvPr>
          <p:cNvSpPr/>
          <p:nvPr/>
        </p:nvSpPr>
        <p:spPr>
          <a:xfrm>
            <a:off x="6307924" y="4877784"/>
            <a:ext cx="2290495" cy="1891103"/>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GB" sz="2800" b="1" u="sng" dirty="0">
                <a:solidFill>
                  <a:prstClr val="black"/>
                </a:solidFill>
                <a:latin typeface="Calibri"/>
              </a:rPr>
              <a:t>African Union</a:t>
            </a:r>
          </a:p>
          <a:p>
            <a:pPr algn="ctr" defTabSz="456923"/>
            <a:r>
              <a:rPr lang="en-GB" sz="2800" b="1" u="sng" dirty="0">
                <a:solidFill>
                  <a:prstClr val="black"/>
                </a:solidFill>
                <a:latin typeface="Calibri"/>
              </a:rPr>
              <a:t>(AU)</a:t>
            </a:r>
          </a:p>
        </p:txBody>
      </p:sp>
      <p:sp>
        <p:nvSpPr>
          <p:cNvPr id="12" name="Oval 11">
            <a:extLst>
              <a:ext uri="{FF2B5EF4-FFF2-40B4-BE49-F238E27FC236}">
                <a16:creationId xmlns:a16="http://schemas.microsoft.com/office/drawing/2014/main" id="{606172F4-60C5-ECBA-EBC1-C0D802D57CE3}"/>
              </a:ext>
            </a:extLst>
          </p:cNvPr>
          <p:cNvSpPr/>
          <p:nvPr/>
        </p:nvSpPr>
        <p:spPr>
          <a:xfrm>
            <a:off x="2678022" y="5102432"/>
            <a:ext cx="2114514" cy="1482755"/>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GB" sz="2800" b="1" u="sng">
                <a:solidFill>
                  <a:prstClr val="black"/>
                </a:solidFill>
                <a:latin typeface="Calibri"/>
              </a:rPr>
              <a:t>ECOWAS</a:t>
            </a:r>
          </a:p>
        </p:txBody>
      </p:sp>
      <p:sp>
        <p:nvSpPr>
          <p:cNvPr id="13" name="Oval 12">
            <a:extLst>
              <a:ext uri="{FF2B5EF4-FFF2-40B4-BE49-F238E27FC236}">
                <a16:creationId xmlns:a16="http://schemas.microsoft.com/office/drawing/2014/main" id="{7EF17243-0C51-2362-7BD8-27D1CDB4278A}"/>
              </a:ext>
            </a:extLst>
          </p:cNvPr>
          <p:cNvSpPr/>
          <p:nvPr/>
        </p:nvSpPr>
        <p:spPr>
          <a:xfrm>
            <a:off x="8295333" y="1015944"/>
            <a:ext cx="2628325" cy="1618066"/>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GB" sz="2800" b="1" u="sng" dirty="0">
                <a:solidFill>
                  <a:prstClr val="black"/>
                </a:solidFill>
                <a:latin typeface="Calibri"/>
              </a:rPr>
              <a:t>European Union</a:t>
            </a:r>
          </a:p>
        </p:txBody>
      </p:sp>
      <p:sp>
        <p:nvSpPr>
          <p:cNvPr id="14" name="Oval 13">
            <a:extLst>
              <a:ext uri="{FF2B5EF4-FFF2-40B4-BE49-F238E27FC236}">
                <a16:creationId xmlns:a16="http://schemas.microsoft.com/office/drawing/2014/main" id="{94E9A408-1E72-CF21-EF96-9FD2561907AE}"/>
              </a:ext>
            </a:extLst>
          </p:cNvPr>
          <p:cNvSpPr/>
          <p:nvPr/>
        </p:nvSpPr>
        <p:spPr>
          <a:xfrm>
            <a:off x="2094112" y="1014190"/>
            <a:ext cx="1683754" cy="1618066"/>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GB" sz="2800" b="1" u="sng" dirty="0">
                <a:solidFill>
                  <a:prstClr val="black"/>
                </a:solidFill>
                <a:latin typeface="Calibri"/>
              </a:rPr>
              <a:t>OSCE</a:t>
            </a:r>
          </a:p>
        </p:txBody>
      </p:sp>
      <p:sp>
        <p:nvSpPr>
          <p:cNvPr id="15" name="Oval 14">
            <a:extLst>
              <a:ext uri="{FF2B5EF4-FFF2-40B4-BE49-F238E27FC236}">
                <a16:creationId xmlns:a16="http://schemas.microsoft.com/office/drawing/2014/main" id="{D5151A92-7D03-8EFD-60DA-263CBA6BABA0}"/>
              </a:ext>
            </a:extLst>
          </p:cNvPr>
          <p:cNvSpPr/>
          <p:nvPr/>
        </p:nvSpPr>
        <p:spPr>
          <a:xfrm>
            <a:off x="8131217" y="2956224"/>
            <a:ext cx="3606961" cy="2188899"/>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US" sz="2800" b="1" u="sng" dirty="0">
                <a:solidFill>
                  <a:prstClr val="black"/>
                </a:solidFill>
                <a:latin typeface="Calibri"/>
              </a:rPr>
              <a:t>Association of Southeast Asian Nations</a:t>
            </a:r>
          </a:p>
          <a:p>
            <a:pPr algn="ctr" defTabSz="456923"/>
            <a:r>
              <a:rPr lang="en-US" sz="2800" b="1" u="sng" dirty="0">
                <a:solidFill>
                  <a:prstClr val="black"/>
                </a:solidFill>
                <a:latin typeface="Calibri"/>
              </a:rPr>
              <a:t>(ASEAN)</a:t>
            </a:r>
            <a:endParaRPr lang="en-GB" sz="2800" b="1" u="sng" dirty="0">
              <a:solidFill>
                <a:prstClr val="black"/>
              </a:solidFill>
              <a:latin typeface="Calibri"/>
            </a:endParaRPr>
          </a:p>
        </p:txBody>
      </p:sp>
      <p:sp>
        <p:nvSpPr>
          <p:cNvPr id="5" name="Oval 4">
            <a:extLst>
              <a:ext uri="{FF2B5EF4-FFF2-40B4-BE49-F238E27FC236}">
                <a16:creationId xmlns:a16="http://schemas.microsoft.com/office/drawing/2014/main" id="{E1DAD7D1-F694-7FA2-F752-7A23CBB05913}"/>
              </a:ext>
            </a:extLst>
          </p:cNvPr>
          <p:cNvSpPr/>
          <p:nvPr/>
        </p:nvSpPr>
        <p:spPr>
          <a:xfrm>
            <a:off x="4435067" y="2956224"/>
            <a:ext cx="2946798" cy="218889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GB" sz="2800" b="1" u="sng" dirty="0">
                <a:solidFill>
                  <a:prstClr val="black"/>
                </a:solidFill>
                <a:latin typeface="Calibri"/>
              </a:rPr>
              <a:t>United Nations (UN)</a:t>
            </a:r>
          </a:p>
        </p:txBody>
      </p:sp>
    </p:spTree>
    <p:extLst>
      <p:ext uri="{BB962C8B-B14F-4D97-AF65-F5344CB8AC3E}">
        <p14:creationId xmlns:p14="http://schemas.microsoft.com/office/powerpoint/2010/main" val="4189672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a:buNone/>
            </a:pPr>
            <a:endParaRPr lang="en-GB" sz="1904"/>
          </a:p>
        </p:txBody>
      </p:sp>
      <p:sp>
        <p:nvSpPr>
          <p:cNvPr id="5" name="Title 9">
            <a:extLst>
              <a:ext uri="{FF2B5EF4-FFF2-40B4-BE49-F238E27FC236}">
                <a16:creationId xmlns:a16="http://schemas.microsoft.com/office/drawing/2014/main" id="{3465E27D-441D-4D05-B670-416DA43F6DA4}"/>
              </a:ext>
            </a:extLst>
          </p:cNvPr>
          <p:cNvSpPr txBox="1">
            <a:spLocks/>
          </p:cNvSpPr>
          <p:nvPr/>
        </p:nvSpPr>
        <p:spPr>
          <a:xfrm>
            <a:off x="797843" y="131467"/>
            <a:ext cx="10596313" cy="708024"/>
          </a:xfrm>
          <a:prstGeom prst="rect">
            <a:avLst/>
          </a:prstGeom>
        </p:spPr>
        <p:txBody>
          <a:bodyPr anchor="ctr">
            <a:noAutofit/>
          </a:bodyPr>
          <a:lstStyle>
            <a:lvl1pPr algn="ctr" defTabSz="431956" rtl="0" eaLnBrk="1" latinLnBrk="0" hangingPunct="1">
              <a:spcBef>
                <a:spcPct val="0"/>
              </a:spcBef>
              <a:buNone/>
              <a:defRPr sz="4200" kern="1200">
                <a:solidFill>
                  <a:schemeClr val="tx1"/>
                </a:solidFill>
                <a:latin typeface="+mj-lt"/>
                <a:ea typeface="+mj-ea"/>
                <a:cs typeface="+mj-cs"/>
              </a:defRPr>
            </a:lvl1pPr>
          </a:lstStyle>
          <a:p>
            <a:pPr algn="just"/>
            <a:r>
              <a:rPr lang="en-US" sz="3600" b="1" dirty="0"/>
              <a:t>OHCHR AND THE “FAITH FOR RIGHTS” FRAMEWORK</a:t>
            </a:r>
            <a:endParaRPr lang="en-GB" sz="3600" b="1" dirty="0"/>
          </a:p>
        </p:txBody>
      </p:sp>
      <p:pic>
        <p:nvPicPr>
          <p:cNvPr id="3" name="Picture 2">
            <a:extLst>
              <a:ext uri="{FF2B5EF4-FFF2-40B4-BE49-F238E27FC236}">
                <a16:creationId xmlns:a16="http://schemas.microsoft.com/office/drawing/2014/main" id="{FC790764-4849-E9C4-559C-8E093095E708}"/>
              </a:ext>
            </a:extLst>
          </p:cNvPr>
          <p:cNvPicPr>
            <a:picLocks noChangeAspect="1"/>
          </p:cNvPicPr>
          <p:nvPr/>
        </p:nvPicPr>
        <p:blipFill>
          <a:blip r:embed="rId3"/>
          <a:stretch>
            <a:fillRect/>
          </a:stretch>
        </p:blipFill>
        <p:spPr>
          <a:xfrm>
            <a:off x="199505" y="839491"/>
            <a:ext cx="11737571" cy="5882412"/>
          </a:xfrm>
          <a:prstGeom prst="rect">
            <a:avLst/>
          </a:prstGeom>
        </p:spPr>
      </p:pic>
    </p:spTree>
    <p:extLst>
      <p:ext uri="{BB962C8B-B14F-4D97-AF65-F5344CB8AC3E}">
        <p14:creationId xmlns:p14="http://schemas.microsoft.com/office/powerpoint/2010/main" val="1701803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a:extLst>
              <a:ext uri="{FF2B5EF4-FFF2-40B4-BE49-F238E27FC236}">
                <a16:creationId xmlns:a16="http://schemas.microsoft.com/office/drawing/2014/main" id="{2DDA6F8A-F65E-4AAA-9E8A-A37DE6258AD2}"/>
              </a:ext>
            </a:extLst>
          </p:cNvPr>
          <p:cNvSpPr>
            <a:spLocks noGrp="1"/>
          </p:cNvSpPr>
          <p:nvPr>
            <p:ph type="title" idx="4294967295"/>
          </p:nvPr>
        </p:nvSpPr>
        <p:spPr bwMode="auto">
          <a:xfrm>
            <a:off x="771580" y="226906"/>
            <a:ext cx="9767888" cy="80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724" tIns="48362" rIns="96724" bIns="48362" numCol="1" anchor="t" anchorCtr="0" compatLnSpc="1">
            <a:prstTxWarp prst="textNoShape">
              <a:avLst/>
            </a:prstTxWarp>
            <a:normAutofit/>
          </a:bodyPr>
          <a:lstStyle>
            <a:lvl1pPr algn="l" defTabSz="457200" rtl="0" eaLnBrk="0" fontAlgn="base" hangingPunct="0">
              <a:spcBef>
                <a:spcPct val="0"/>
              </a:spcBef>
              <a:spcAft>
                <a:spcPct val="0"/>
              </a:spcAft>
              <a:defRPr sz="2600" b="1" kern="1200">
                <a:solidFill>
                  <a:schemeClr val="tx2"/>
                </a:solidFill>
                <a:latin typeface="Arial"/>
                <a:ea typeface="ＭＳ Ｐゴシック" pitchFamily="-108" charset="-128"/>
                <a:cs typeface="Arial"/>
              </a:defRPr>
            </a:lvl1pPr>
            <a:lvl2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2pPr>
            <a:lvl3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3pPr>
            <a:lvl4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4pPr>
            <a:lvl5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5pPr>
            <a:lvl6pPr marL="457200" algn="l" defTabSz="457200" rtl="0" fontAlgn="base">
              <a:spcBef>
                <a:spcPct val="0"/>
              </a:spcBef>
              <a:spcAft>
                <a:spcPct val="0"/>
              </a:spcAft>
              <a:defRPr sz="2800">
                <a:solidFill>
                  <a:schemeClr val="tx2"/>
                </a:solidFill>
                <a:latin typeface="Arial" pitchFamily="-108" charset="0"/>
                <a:ea typeface="ＭＳ Ｐゴシック" pitchFamily="-108" charset="-128"/>
              </a:defRPr>
            </a:lvl6pPr>
            <a:lvl7pPr marL="914400" algn="l" defTabSz="457200" rtl="0" fontAlgn="base">
              <a:spcBef>
                <a:spcPct val="0"/>
              </a:spcBef>
              <a:spcAft>
                <a:spcPct val="0"/>
              </a:spcAft>
              <a:defRPr sz="2800">
                <a:solidFill>
                  <a:schemeClr val="tx2"/>
                </a:solidFill>
                <a:latin typeface="Arial" pitchFamily="-108" charset="0"/>
                <a:ea typeface="ＭＳ Ｐゴシック" pitchFamily="-108" charset="-128"/>
              </a:defRPr>
            </a:lvl7pPr>
            <a:lvl8pPr marL="1371600" algn="l" defTabSz="457200" rtl="0" fontAlgn="base">
              <a:spcBef>
                <a:spcPct val="0"/>
              </a:spcBef>
              <a:spcAft>
                <a:spcPct val="0"/>
              </a:spcAft>
              <a:defRPr sz="2800">
                <a:solidFill>
                  <a:schemeClr val="tx2"/>
                </a:solidFill>
                <a:latin typeface="Arial" pitchFamily="-108" charset="0"/>
                <a:ea typeface="ＭＳ Ｐゴシック" pitchFamily="-108" charset="-128"/>
              </a:defRPr>
            </a:lvl8pPr>
            <a:lvl9pPr marL="1828800" algn="l" defTabSz="457200" rtl="0" fontAlgn="base">
              <a:spcBef>
                <a:spcPct val="0"/>
              </a:spcBef>
              <a:spcAft>
                <a:spcPct val="0"/>
              </a:spcAft>
              <a:defRPr sz="2800">
                <a:solidFill>
                  <a:schemeClr val="tx2"/>
                </a:solidFill>
                <a:latin typeface="Arial" pitchFamily="-108" charset="0"/>
                <a:ea typeface="ＭＳ Ｐゴシック" pitchFamily="-108" charset="-128"/>
              </a:defRPr>
            </a:lvl9pPr>
          </a:lstStyle>
          <a:p>
            <a:pPr>
              <a:lnSpc>
                <a:spcPct val="100000"/>
              </a:lnSpc>
              <a:defRPr/>
            </a:pPr>
            <a:r>
              <a:rPr lang="en-GB" sz="4000">
                <a:ln w="0"/>
                <a:solidFill>
                  <a:schemeClr val="tx1"/>
                </a:solidFill>
                <a:latin typeface="+mn-lt"/>
              </a:rPr>
              <a:t>Share your own story</a:t>
            </a:r>
            <a:endParaRPr lang="en-GB" sz="2400">
              <a:solidFill>
                <a:prstClr val="black"/>
              </a:solidFill>
              <a:latin typeface="Calibri"/>
              <a:ea typeface="+mn-ea"/>
              <a:cs typeface="+mn-cs"/>
            </a:endParaRPr>
          </a:p>
        </p:txBody>
      </p:sp>
      <p:sp>
        <p:nvSpPr>
          <p:cNvPr id="35844" name="Rectangle 6">
            <a:extLst>
              <a:ext uri="{FF2B5EF4-FFF2-40B4-BE49-F238E27FC236}">
                <a16:creationId xmlns:a16="http://schemas.microsoft.com/office/drawing/2014/main" id="{2454EF14-7583-4806-AA66-1DEE0ECCF109}"/>
              </a:ext>
            </a:extLst>
          </p:cNvPr>
          <p:cNvSpPr>
            <a:spLocks noChangeArrowheads="1"/>
          </p:cNvSpPr>
          <p:nvPr/>
        </p:nvSpPr>
        <p:spPr bwMode="auto">
          <a:xfrm>
            <a:off x="771580" y="1224642"/>
            <a:ext cx="4910763" cy="500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ts val="529"/>
              </a:spcBef>
              <a:spcAft>
                <a:spcPts val="529"/>
              </a:spcAft>
              <a:buFont typeface="Symbol" panose="05050102010706020507" pitchFamily="18" charset="2"/>
              <a:buChar char=""/>
            </a:pPr>
            <a:r>
              <a:rPr lang="en-US" sz="2800">
                <a:latin typeface="+mn-lt"/>
                <a:ea typeface="Calibri" panose="020F0502020204030204" pitchFamily="34" charset="0"/>
                <a:cs typeface="Times New Roman" panose="02020603050405020304" pitchFamily="18" charset="0"/>
              </a:rPr>
              <a:t>What does freedom of religion or belief mean to you?</a:t>
            </a:r>
          </a:p>
          <a:p>
            <a:pPr>
              <a:spcBef>
                <a:spcPts val="529"/>
              </a:spcBef>
              <a:spcAft>
                <a:spcPts val="529"/>
              </a:spcAft>
              <a:buFont typeface="Symbol" panose="05050102010706020507" pitchFamily="18" charset="2"/>
              <a:buChar char=""/>
            </a:pPr>
            <a:r>
              <a:rPr lang="en-US" sz="2800">
                <a:latin typeface="+mn-lt"/>
                <a:ea typeface="Calibri" panose="020F0502020204030204" pitchFamily="34" charset="0"/>
                <a:cs typeface="Times New Roman" panose="02020603050405020304" pitchFamily="18" charset="0"/>
              </a:rPr>
              <a:t>Has there been a situation where you had to intervene in defense of freedom of religion or belief of somebody who belongs to a different faith/belief group? </a:t>
            </a:r>
          </a:p>
          <a:p>
            <a:pPr>
              <a:spcBef>
                <a:spcPts val="529"/>
              </a:spcBef>
              <a:spcAft>
                <a:spcPts val="529"/>
              </a:spcAft>
              <a:buFont typeface="Symbol" panose="05050102010706020507" pitchFamily="18" charset="2"/>
              <a:buChar char=""/>
            </a:pPr>
            <a:r>
              <a:rPr lang="en-US" sz="2800">
                <a:latin typeface="+mn-lt"/>
                <a:ea typeface="Calibri" panose="020F0502020204030204" pitchFamily="34" charset="0"/>
                <a:cs typeface="Times New Roman" panose="02020603050405020304" pitchFamily="18" charset="0"/>
              </a:rPr>
              <a:t>How was the situation resolved?</a:t>
            </a:r>
            <a:endParaRPr lang="en-GB" sz="2800">
              <a:ln w="0"/>
              <a:latin typeface="+mn-lt"/>
            </a:endParaRPr>
          </a:p>
          <a:p>
            <a:pPr marL="423173" lvl="2" indent="0">
              <a:spcBef>
                <a:spcPts val="0"/>
              </a:spcBef>
              <a:spcAft>
                <a:spcPts val="1058"/>
              </a:spcAft>
              <a:buNone/>
            </a:pPr>
            <a:r>
              <a:rPr lang="en-GB" sz="2539">
                <a:ln w="0"/>
                <a:latin typeface="+mn-lt"/>
              </a:rPr>
              <a:t>	</a:t>
            </a:r>
          </a:p>
          <a:p>
            <a:pPr lvl="1" indent="-362720">
              <a:spcBef>
                <a:spcPts val="0"/>
              </a:spcBef>
              <a:spcAft>
                <a:spcPts val="1058"/>
              </a:spcAft>
              <a:buFont typeface="Arial" panose="020B0604020202020204" pitchFamily="34" charset="0"/>
              <a:buChar char="•"/>
            </a:pPr>
            <a:endParaRPr lang="en-GB" sz="2116">
              <a:ln w="0"/>
              <a:latin typeface="+mn-lt"/>
            </a:endParaRPr>
          </a:p>
        </p:txBody>
      </p:sp>
      <p:pic>
        <p:nvPicPr>
          <p:cNvPr id="4" name="Picture 3">
            <a:extLst>
              <a:ext uri="{FF2B5EF4-FFF2-40B4-BE49-F238E27FC236}">
                <a16:creationId xmlns:a16="http://schemas.microsoft.com/office/drawing/2014/main" id="{52AE7D2D-93FF-A89A-62AF-4E65AC698EE1}"/>
              </a:ext>
            </a:extLst>
          </p:cNvPr>
          <p:cNvPicPr>
            <a:picLocks noChangeAspect="1"/>
          </p:cNvPicPr>
          <p:nvPr/>
        </p:nvPicPr>
        <p:blipFill>
          <a:blip r:embed="rId3"/>
          <a:stretch>
            <a:fillRect/>
          </a:stretch>
        </p:blipFill>
        <p:spPr>
          <a:xfrm>
            <a:off x="6096000" y="1856948"/>
            <a:ext cx="5065132" cy="3144103"/>
          </a:xfrm>
          <a:prstGeom prst="rect">
            <a:avLst/>
          </a:prstGeom>
        </p:spPr>
      </p:pic>
    </p:spTree>
    <p:extLst>
      <p:ext uri="{BB962C8B-B14F-4D97-AF65-F5344CB8AC3E}">
        <p14:creationId xmlns:p14="http://schemas.microsoft.com/office/powerpoint/2010/main" val="2474182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a:xfrm>
            <a:off x="2373541" y="119665"/>
            <a:ext cx="6858000" cy="838200"/>
          </a:xfrm>
          <a:prstGeom prst="rect">
            <a:avLst/>
          </a:prstGeom>
        </p:spPr>
        <p:txBody>
          <a:bodyPr anchor="ctr">
            <a:normAutofit/>
          </a:bodyPr>
          <a:lstStyle/>
          <a:p>
            <a:pPr lvl="1" algn="ctr">
              <a:spcBef>
                <a:spcPts val="264"/>
              </a:spcBef>
              <a:spcAft>
                <a:spcPts val="264"/>
              </a:spcAft>
            </a:pPr>
            <a:r>
              <a:rPr lang="en-US" sz="4000" b="1" dirty="0"/>
              <a:t>United Nations</a:t>
            </a:r>
            <a:endParaRPr lang="en-GB" sz="4000" b="1" dirty="0"/>
          </a:p>
        </p:txBody>
      </p:sp>
      <p:sp>
        <p:nvSpPr>
          <p:cNvPr id="6" name="Content Placeholder 10"/>
          <p:cNvSpPr txBox="1">
            <a:spLocks/>
          </p:cNvSpPr>
          <p:nvPr/>
        </p:nvSpPr>
        <p:spPr>
          <a:xfrm>
            <a:off x="1895786" y="1008989"/>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defTabSz="456923">
              <a:buNone/>
            </a:pPr>
            <a:endParaRPr lang="en-GB" sz="1904">
              <a:solidFill>
                <a:prstClr val="black"/>
              </a:solidFill>
              <a:latin typeface="Calibri"/>
            </a:endParaRPr>
          </a:p>
        </p:txBody>
      </p:sp>
      <p:pic>
        <p:nvPicPr>
          <p:cNvPr id="2" name="Online Media 1" title="75th Anniversary of United Nations Charter">
            <a:hlinkClick r:id="" action="ppaction://media"/>
            <a:extLst>
              <a:ext uri="{FF2B5EF4-FFF2-40B4-BE49-F238E27FC236}">
                <a16:creationId xmlns:a16="http://schemas.microsoft.com/office/drawing/2014/main" id="{EED66DC3-0AFC-DFD2-C401-7F6F9601CEAC}"/>
              </a:ext>
            </a:extLst>
          </p:cNvPr>
          <p:cNvPicPr>
            <a:picLocks noRot="1" noChangeAspect="1"/>
          </p:cNvPicPr>
          <p:nvPr>
            <a:videoFile r:link="rId1"/>
          </p:nvPr>
        </p:nvPicPr>
        <p:blipFill>
          <a:blip r:embed="rId4"/>
          <a:stretch>
            <a:fillRect/>
          </a:stretch>
        </p:blipFill>
        <p:spPr>
          <a:xfrm>
            <a:off x="1470516" y="1008989"/>
            <a:ext cx="9398666" cy="5310246"/>
          </a:xfrm>
          <a:prstGeom prst="rect">
            <a:avLst/>
          </a:prstGeom>
        </p:spPr>
      </p:pic>
    </p:spTree>
    <p:extLst>
      <p:ext uri="{BB962C8B-B14F-4D97-AF65-F5344CB8AC3E}">
        <p14:creationId xmlns:p14="http://schemas.microsoft.com/office/powerpoint/2010/main" val="39514685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defTabSz="456923">
              <a:buNone/>
            </a:pPr>
            <a:endParaRPr lang="en-GB" sz="1904">
              <a:solidFill>
                <a:prstClr val="black"/>
              </a:solidFill>
              <a:latin typeface="Calibri"/>
            </a:endParaRPr>
          </a:p>
        </p:txBody>
      </p:sp>
      <p:sp>
        <p:nvSpPr>
          <p:cNvPr id="8" name="TextBox 7">
            <a:extLst>
              <a:ext uri="{FF2B5EF4-FFF2-40B4-BE49-F238E27FC236}">
                <a16:creationId xmlns:a16="http://schemas.microsoft.com/office/drawing/2014/main" id="{31D33A56-7341-4386-8B43-051578106B33}"/>
              </a:ext>
            </a:extLst>
          </p:cNvPr>
          <p:cNvSpPr txBox="1"/>
          <p:nvPr/>
        </p:nvSpPr>
        <p:spPr>
          <a:xfrm>
            <a:off x="531628" y="570811"/>
            <a:ext cx="11355571" cy="2554545"/>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defTabSz="456923"/>
            <a:r>
              <a:rPr lang="en-GB" sz="3200" b="1" i="1" dirty="0">
                <a:solidFill>
                  <a:prstClr val="black"/>
                </a:solidFill>
                <a:latin typeface="Calibri"/>
              </a:rPr>
              <a:t>UN Charter – Preamble (1945)</a:t>
            </a:r>
          </a:p>
          <a:p>
            <a:pPr defTabSz="456923"/>
            <a:r>
              <a:rPr lang="en-GB" sz="3200" dirty="0">
                <a:solidFill>
                  <a:prstClr val="black"/>
                </a:solidFill>
                <a:latin typeface="Calibri"/>
              </a:rPr>
              <a:t>We the Peoples of the United Nations determined […]</a:t>
            </a:r>
          </a:p>
          <a:p>
            <a:pPr marL="362720" indent="-362720" defTabSz="456923">
              <a:spcAft>
                <a:spcPts val="1058"/>
              </a:spcAft>
              <a:buFont typeface="Arial" panose="020B0604020202020204" pitchFamily="34" charset="0"/>
              <a:buChar char="•"/>
            </a:pPr>
            <a:r>
              <a:rPr lang="en-GB" sz="3200" dirty="0">
                <a:solidFill>
                  <a:prstClr val="black"/>
                </a:solidFill>
                <a:latin typeface="Calibri"/>
              </a:rPr>
              <a:t>to </a:t>
            </a:r>
            <a:r>
              <a:rPr lang="en-GB" sz="3200" u="sng" dirty="0">
                <a:solidFill>
                  <a:prstClr val="black"/>
                </a:solidFill>
                <a:latin typeface="Calibri"/>
              </a:rPr>
              <a:t>reaffirm faith in fundamental human rights</a:t>
            </a:r>
            <a:r>
              <a:rPr lang="en-GB" sz="3200" dirty="0">
                <a:solidFill>
                  <a:prstClr val="black"/>
                </a:solidFill>
                <a:latin typeface="Calibri"/>
              </a:rPr>
              <a:t>, in the </a:t>
            </a:r>
            <a:r>
              <a:rPr lang="en-GB" sz="3200" u="sng" dirty="0">
                <a:solidFill>
                  <a:prstClr val="black"/>
                </a:solidFill>
                <a:latin typeface="Calibri"/>
              </a:rPr>
              <a:t>dignity and worth of the human person</a:t>
            </a:r>
            <a:r>
              <a:rPr lang="en-GB" sz="3200" dirty="0">
                <a:solidFill>
                  <a:prstClr val="black"/>
                </a:solidFill>
                <a:latin typeface="Calibri"/>
              </a:rPr>
              <a:t>, in the </a:t>
            </a:r>
            <a:r>
              <a:rPr lang="en-GB" sz="3200" u="sng" dirty="0">
                <a:solidFill>
                  <a:prstClr val="black"/>
                </a:solidFill>
                <a:latin typeface="Calibri"/>
              </a:rPr>
              <a:t>equal rights of men and women </a:t>
            </a:r>
            <a:r>
              <a:rPr lang="en-GB" sz="3200" dirty="0">
                <a:solidFill>
                  <a:prstClr val="black"/>
                </a:solidFill>
                <a:latin typeface="Calibri"/>
              </a:rPr>
              <a:t>and of nations large and small, </a:t>
            </a:r>
          </a:p>
        </p:txBody>
      </p:sp>
      <p:sp>
        <p:nvSpPr>
          <p:cNvPr id="3" name="TextBox 2">
            <a:extLst>
              <a:ext uri="{FF2B5EF4-FFF2-40B4-BE49-F238E27FC236}">
                <a16:creationId xmlns:a16="http://schemas.microsoft.com/office/drawing/2014/main" id="{F063332E-2835-B887-F025-3B62DABEE817}"/>
              </a:ext>
            </a:extLst>
          </p:cNvPr>
          <p:cNvSpPr txBox="1"/>
          <p:nvPr/>
        </p:nvSpPr>
        <p:spPr>
          <a:xfrm>
            <a:off x="531628" y="3549408"/>
            <a:ext cx="11355571" cy="2485296"/>
          </a:xfrm>
          <a:prstGeom prst="rect">
            <a:avLst/>
          </a:prstGeom>
          <a:noFill/>
        </p:spPr>
        <p:txBody>
          <a:bodyPr wrap="square" lIns="91440" tIns="45720" rIns="91440" bIns="45720" anchor="t">
            <a:spAutoFit/>
          </a:bodyPr>
          <a:lstStyle/>
          <a:p>
            <a:pPr defTabSz="456923">
              <a:spcAft>
                <a:spcPts val="1058"/>
              </a:spcAft>
            </a:pPr>
            <a:r>
              <a:rPr lang="en-GB" sz="3200" b="1" i="1">
                <a:solidFill>
                  <a:prstClr val="black"/>
                </a:solidFill>
                <a:latin typeface="Calibri"/>
              </a:rPr>
              <a:t>In your opinion, what does it mean to: </a:t>
            </a:r>
          </a:p>
          <a:p>
            <a:pPr marL="362585" indent="-362585" defTabSz="456923">
              <a:spcAft>
                <a:spcPts val="1058"/>
              </a:spcAft>
              <a:buFont typeface="Arial" panose="020B0604020202020204" pitchFamily="34" charset="0"/>
              <a:buChar char="•"/>
            </a:pPr>
            <a:r>
              <a:rPr lang="en-GB" sz="3200">
                <a:latin typeface="Calibri"/>
              </a:rPr>
              <a:t>reaffirm faith in fundamental human rights?</a:t>
            </a:r>
            <a:endParaRPr lang="en-GB" sz="3200">
              <a:latin typeface="Calibri"/>
              <a:ea typeface="Calibri"/>
              <a:cs typeface="Calibri"/>
            </a:endParaRPr>
          </a:p>
          <a:p>
            <a:pPr marL="362585" indent="-362585" defTabSz="456923">
              <a:spcAft>
                <a:spcPts val="1058"/>
              </a:spcAft>
              <a:buFont typeface="Arial" panose="020B0604020202020204" pitchFamily="34" charset="0"/>
              <a:buChar char="•"/>
            </a:pPr>
            <a:r>
              <a:rPr lang="en-GB" sz="3200">
                <a:latin typeface="Calibri"/>
              </a:rPr>
              <a:t>reaffirm faith in the dignity and worth of the human person?</a:t>
            </a:r>
            <a:endParaRPr lang="en-GB" sz="3200">
              <a:latin typeface="Calibri"/>
              <a:ea typeface="Calibri"/>
              <a:cs typeface="Calibri"/>
            </a:endParaRPr>
          </a:p>
          <a:p>
            <a:pPr marL="362585" indent="-362585" defTabSz="456923">
              <a:spcAft>
                <a:spcPts val="1058"/>
              </a:spcAft>
              <a:buFont typeface="Arial" panose="020B0604020202020204" pitchFamily="34" charset="0"/>
              <a:buChar char="•"/>
            </a:pPr>
            <a:r>
              <a:rPr lang="en-GB" sz="3200">
                <a:latin typeface="Calibri"/>
              </a:rPr>
              <a:t>reaffirm faith in the equal rights of men and women?</a:t>
            </a:r>
            <a:endParaRPr lang="en-GB" sz="3200">
              <a:latin typeface="Calibri"/>
              <a:ea typeface="Calibri"/>
              <a:cs typeface="Calibri"/>
            </a:endParaRPr>
          </a:p>
        </p:txBody>
      </p:sp>
    </p:spTree>
    <p:extLst>
      <p:ext uri="{BB962C8B-B14F-4D97-AF65-F5344CB8AC3E}">
        <p14:creationId xmlns:p14="http://schemas.microsoft.com/office/powerpoint/2010/main" val="15317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0"/>
          <p:cNvSpPr txBox="1">
            <a:spLocks/>
          </p:cNvSpPr>
          <p:nvPr/>
        </p:nvSpPr>
        <p:spPr>
          <a:xfrm>
            <a:off x="1895786" y="839493"/>
            <a:ext cx="8548126" cy="6018507"/>
          </a:xfrm>
          <a:prstGeom prst="rect">
            <a:avLst/>
          </a:prstGeom>
        </p:spPr>
        <p:txBody>
          <a:bodyPr anchor="ctr">
            <a:noAutofit/>
          </a:bodyPr>
          <a:lstStyle>
            <a:lvl1pPr marL="323966" indent="-323966" algn="l" defTabSz="431956" rtl="0" eaLnBrk="1" latinLnBrk="0" hangingPunct="1">
              <a:spcBef>
                <a:spcPct val="20000"/>
              </a:spcBef>
              <a:buFont typeface="Arial"/>
              <a:buChar char="•"/>
              <a:defRPr sz="3000" kern="1200">
                <a:solidFill>
                  <a:schemeClr val="tx1"/>
                </a:solidFill>
                <a:latin typeface="+mn-lt"/>
                <a:ea typeface="+mn-ea"/>
                <a:cs typeface="+mn-cs"/>
              </a:defRPr>
            </a:lvl1pPr>
            <a:lvl2pPr marL="701926" indent="-269972" algn="l" defTabSz="431956" rtl="0" eaLnBrk="1" latinLnBrk="0" hangingPunct="1">
              <a:spcBef>
                <a:spcPct val="20000"/>
              </a:spcBef>
              <a:buFont typeface="Arial"/>
              <a:buChar char="–"/>
              <a:defRPr sz="2600" kern="1200">
                <a:solidFill>
                  <a:schemeClr val="tx1"/>
                </a:solidFill>
                <a:latin typeface="+mn-lt"/>
                <a:ea typeface="+mn-ea"/>
                <a:cs typeface="+mn-cs"/>
              </a:defRPr>
            </a:lvl2pPr>
            <a:lvl3pPr marL="1079885" indent="-215978" algn="l" defTabSz="431956" rtl="0" eaLnBrk="1" latinLnBrk="0" hangingPunct="1">
              <a:spcBef>
                <a:spcPct val="20000"/>
              </a:spcBef>
              <a:buFont typeface="Arial"/>
              <a:buChar char="•"/>
              <a:defRPr sz="2300" kern="1200">
                <a:solidFill>
                  <a:schemeClr val="tx1"/>
                </a:solidFill>
                <a:latin typeface="+mn-lt"/>
                <a:ea typeface="+mn-ea"/>
                <a:cs typeface="+mn-cs"/>
              </a:defRPr>
            </a:lvl3pPr>
            <a:lvl4pPr marL="1511839" indent="-215978" algn="l" defTabSz="431956" rtl="0" eaLnBrk="1" latinLnBrk="0" hangingPunct="1">
              <a:spcBef>
                <a:spcPct val="20000"/>
              </a:spcBef>
              <a:buFont typeface="Arial"/>
              <a:buChar char="–"/>
              <a:defRPr sz="1900" kern="1200">
                <a:solidFill>
                  <a:schemeClr val="tx1"/>
                </a:solidFill>
                <a:latin typeface="+mn-lt"/>
                <a:ea typeface="+mn-ea"/>
                <a:cs typeface="+mn-cs"/>
              </a:defRPr>
            </a:lvl4pPr>
            <a:lvl5pPr marL="1943795" indent="-215978" algn="l" defTabSz="431956" rtl="0" eaLnBrk="1" latinLnBrk="0" hangingPunct="1">
              <a:spcBef>
                <a:spcPct val="20000"/>
              </a:spcBef>
              <a:buFont typeface="Arial"/>
              <a:buChar char="»"/>
              <a:defRPr sz="1900" kern="1200">
                <a:solidFill>
                  <a:schemeClr val="tx1"/>
                </a:solidFill>
                <a:latin typeface="+mn-lt"/>
                <a:ea typeface="+mn-ea"/>
                <a:cs typeface="+mn-cs"/>
              </a:defRPr>
            </a:lvl5pPr>
            <a:lvl6pPr marL="2375748" indent="-215978" algn="l" defTabSz="431956" rtl="0" eaLnBrk="1" latinLnBrk="0" hangingPunct="1">
              <a:spcBef>
                <a:spcPct val="20000"/>
              </a:spcBef>
              <a:buFont typeface="Arial"/>
              <a:buChar char="•"/>
              <a:defRPr sz="1900" kern="1200">
                <a:solidFill>
                  <a:schemeClr val="tx1"/>
                </a:solidFill>
                <a:latin typeface="+mn-lt"/>
                <a:ea typeface="+mn-ea"/>
                <a:cs typeface="+mn-cs"/>
              </a:defRPr>
            </a:lvl6pPr>
            <a:lvl7pPr marL="2807702" indent="-215978" algn="l" defTabSz="431956" rtl="0" eaLnBrk="1" latinLnBrk="0" hangingPunct="1">
              <a:spcBef>
                <a:spcPct val="20000"/>
              </a:spcBef>
              <a:buFont typeface="Arial"/>
              <a:buChar char="•"/>
              <a:defRPr sz="1900" kern="1200">
                <a:solidFill>
                  <a:schemeClr val="tx1"/>
                </a:solidFill>
                <a:latin typeface="+mn-lt"/>
                <a:ea typeface="+mn-ea"/>
                <a:cs typeface="+mn-cs"/>
              </a:defRPr>
            </a:lvl7pPr>
            <a:lvl8pPr marL="3239657" indent="-215978" algn="l" defTabSz="431956" rtl="0" eaLnBrk="1" latinLnBrk="0" hangingPunct="1">
              <a:spcBef>
                <a:spcPct val="20000"/>
              </a:spcBef>
              <a:buFont typeface="Arial"/>
              <a:buChar char="•"/>
              <a:defRPr sz="1900" kern="1200">
                <a:solidFill>
                  <a:schemeClr val="tx1"/>
                </a:solidFill>
                <a:latin typeface="+mn-lt"/>
                <a:ea typeface="+mn-ea"/>
                <a:cs typeface="+mn-cs"/>
              </a:defRPr>
            </a:lvl8pPr>
            <a:lvl9pPr marL="3671610" indent="-215978" algn="l" defTabSz="431956" rtl="0" eaLnBrk="1" latinLnBrk="0" hangingPunct="1">
              <a:spcBef>
                <a:spcPct val="20000"/>
              </a:spcBef>
              <a:buFont typeface="Arial"/>
              <a:buChar char="•"/>
              <a:defRPr sz="1900" kern="1200">
                <a:solidFill>
                  <a:schemeClr val="tx1"/>
                </a:solidFill>
                <a:latin typeface="+mn-lt"/>
                <a:ea typeface="+mn-ea"/>
                <a:cs typeface="+mn-cs"/>
              </a:defRPr>
            </a:lvl9pPr>
          </a:lstStyle>
          <a:p>
            <a:pPr marL="0" indent="0" defTabSz="456923">
              <a:buNone/>
            </a:pPr>
            <a:endParaRPr lang="en-GB" sz="1904">
              <a:solidFill>
                <a:prstClr val="black"/>
              </a:solidFill>
              <a:latin typeface="Calibri"/>
            </a:endParaRPr>
          </a:p>
        </p:txBody>
      </p:sp>
      <p:sp>
        <p:nvSpPr>
          <p:cNvPr id="5" name="Oval 4"/>
          <p:cNvSpPr/>
          <p:nvPr/>
        </p:nvSpPr>
        <p:spPr>
          <a:xfrm>
            <a:off x="8160053" y="1019194"/>
            <a:ext cx="3483016" cy="262554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6923"/>
            <a:r>
              <a:rPr lang="en-GB" sz="2800" b="1" u="sng" dirty="0">
                <a:solidFill>
                  <a:prstClr val="black"/>
                </a:solidFill>
                <a:latin typeface="Calibri"/>
              </a:rPr>
              <a:t>AU</a:t>
            </a:r>
          </a:p>
          <a:p>
            <a:pPr algn="ctr" defTabSz="456923"/>
            <a:r>
              <a:rPr lang="en-GB" sz="2800" i="1" dirty="0">
                <a:solidFill>
                  <a:prstClr val="black"/>
                </a:solidFill>
                <a:latin typeface="Calibri"/>
              </a:rPr>
              <a:t>African Charter on Human and Peoples' Rights </a:t>
            </a:r>
            <a:r>
              <a:rPr lang="en-GB" sz="2800" dirty="0">
                <a:solidFill>
                  <a:prstClr val="black"/>
                </a:solidFill>
                <a:latin typeface="Calibri"/>
              </a:rPr>
              <a:t>(1981)</a:t>
            </a:r>
            <a:r>
              <a:rPr lang="en-GB" sz="2800" dirty="0">
                <a:solidFill>
                  <a:prstClr val="white"/>
                </a:solidFill>
                <a:latin typeface="Calibri"/>
              </a:rPr>
              <a:t> </a:t>
            </a:r>
            <a:endParaRPr lang="en-GB" sz="2800" dirty="0">
              <a:solidFill>
                <a:prstClr val="black"/>
              </a:solidFill>
              <a:latin typeface="Calibri"/>
            </a:endParaRPr>
          </a:p>
        </p:txBody>
      </p:sp>
      <p:sp>
        <p:nvSpPr>
          <p:cNvPr id="9" name="Oval 8"/>
          <p:cNvSpPr/>
          <p:nvPr/>
        </p:nvSpPr>
        <p:spPr>
          <a:xfrm>
            <a:off x="74717" y="1019194"/>
            <a:ext cx="3369735" cy="269667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6923"/>
            <a:r>
              <a:rPr lang="en-GB" sz="2800" b="1" u="sng" dirty="0">
                <a:solidFill>
                  <a:prstClr val="black"/>
                </a:solidFill>
                <a:latin typeface="Calibri"/>
              </a:rPr>
              <a:t>OAS</a:t>
            </a:r>
            <a:r>
              <a:rPr lang="en-GB" sz="2800" u="sng" dirty="0">
                <a:solidFill>
                  <a:prstClr val="black"/>
                </a:solidFill>
                <a:latin typeface="Calibri"/>
              </a:rPr>
              <a:t> </a:t>
            </a:r>
          </a:p>
          <a:p>
            <a:pPr algn="ctr" defTabSz="456923"/>
            <a:r>
              <a:rPr lang="en-GB" sz="2800" i="1" dirty="0">
                <a:solidFill>
                  <a:prstClr val="black"/>
                </a:solidFill>
                <a:latin typeface="Calibri"/>
              </a:rPr>
              <a:t>American Convention on Human Rights </a:t>
            </a:r>
            <a:r>
              <a:rPr lang="en-GB" sz="2800" dirty="0">
                <a:solidFill>
                  <a:prstClr val="black"/>
                </a:solidFill>
                <a:latin typeface="Calibri"/>
              </a:rPr>
              <a:t>(1969)</a:t>
            </a:r>
          </a:p>
        </p:txBody>
      </p:sp>
      <p:sp>
        <p:nvSpPr>
          <p:cNvPr id="8" name="Oval 7"/>
          <p:cNvSpPr/>
          <p:nvPr/>
        </p:nvSpPr>
        <p:spPr>
          <a:xfrm>
            <a:off x="3940005" y="760630"/>
            <a:ext cx="3369735" cy="2696677"/>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defTabSz="456923"/>
            <a:r>
              <a:rPr lang="en-GB" sz="2800" b="1" u="sng" dirty="0" err="1">
                <a:solidFill>
                  <a:prstClr val="black"/>
                </a:solidFill>
                <a:latin typeface="Calibri"/>
              </a:rPr>
              <a:t>CoE</a:t>
            </a:r>
            <a:endParaRPr lang="en-GB" sz="2800" b="1" u="sng" dirty="0">
              <a:solidFill>
                <a:prstClr val="black"/>
              </a:solidFill>
              <a:latin typeface="Calibri"/>
            </a:endParaRPr>
          </a:p>
          <a:p>
            <a:pPr algn="ctr" defTabSz="456923"/>
            <a:r>
              <a:rPr lang="en-GB" sz="2800" i="1" dirty="0">
                <a:solidFill>
                  <a:prstClr val="black"/>
                </a:solidFill>
                <a:latin typeface="Calibri"/>
              </a:rPr>
              <a:t>European Convention on Human Rights  </a:t>
            </a:r>
            <a:r>
              <a:rPr lang="en-GB" sz="2800" dirty="0">
                <a:solidFill>
                  <a:prstClr val="black"/>
                </a:solidFill>
                <a:latin typeface="Calibri"/>
              </a:rPr>
              <a:t>(1950 -1953)</a:t>
            </a:r>
          </a:p>
          <a:p>
            <a:pPr algn="ctr" defTabSz="456923"/>
            <a:endParaRPr lang="en-GB" sz="2800" dirty="0">
              <a:solidFill>
                <a:prstClr val="black"/>
              </a:solidFill>
              <a:latin typeface="Calibri"/>
            </a:endParaRPr>
          </a:p>
        </p:txBody>
      </p:sp>
      <p:sp>
        <p:nvSpPr>
          <p:cNvPr id="4" name="Title 9">
            <a:extLst>
              <a:ext uri="{FF2B5EF4-FFF2-40B4-BE49-F238E27FC236}">
                <a16:creationId xmlns:a16="http://schemas.microsoft.com/office/drawing/2014/main" id="{67FFB91F-636F-5A7A-907B-D43BCE529E60}"/>
              </a:ext>
            </a:extLst>
          </p:cNvPr>
          <p:cNvSpPr txBox="1">
            <a:spLocks/>
          </p:cNvSpPr>
          <p:nvPr/>
        </p:nvSpPr>
        <p:spPr>
          <a:xfrm>
            <a:off x="2740848" y="78863"/>
            <a:ext cx="6858001" cy="839491"/>
          </a:xfrm>
          <a:prstGeom prst="rect">
            <a:avLst/>
          </a:prstGeom>
        </p:spPr>
        <p:txBody>
          <a:bodyPr anchor="ctr">
            <a:normAutofit/>
          </a:bodyPr>
          <a:lstStyle>
            <a:lvl1pPr algn="ctr" defTabSz="431956" rtl="0" eaLnBrk="1" latinLnBrk="0" hangingPunct="1">
              <a:spcBef>
                <a:spcPct val="0"/>
              </a:spcBef>
              <a:buNone/>
              <a:defRPr sz="4200" kern="1200">
                <a:solidFill>
                  <a:schemeClr val="tx1"/>
                </a:solidFill>
                <a:latin typeface="+mj-lt"/>
                <a:ea typeface="+mj-ea"/>
                <a:cs typeface="+mj-cs"/>
              </a:defRPr>
            </a:lvl1pPr>
          </a:lstStyle>
          <a:p>
            <a:pPr marL="0" lvl="1" algn="ctr" defTabSz="967252">
              <a:spcBef>
                <a:spcPts val="264"/>
              </a:spcBef>
              <a:spcAft>
                <a:spcPts val="264"/>
              </a:spcAft>
            </a:pPr>
            <a:r>
              <a:rPr lang="en-US" sz="2960" b="1" kern="0" dirty="0">
                <a:solidFill>
                  <a:sysClr val="windowText" lastClr="000000"/>
                </a:solidFill>
                <a:latin typeface="Calibri"/>
              </a:rPr>
              <a:t>Examples of  Human Rights Treaties</a:t>
            </a:r>
            <a:endParaRPr lang="en-GB" sz="2960" b="1" kern="0" dirty="0">
              <a:solidFill>
                <a:sysClr val="windowText" lastClr="000000"/>
              </a:solidFill>
              <a:latin typeface="Calibri"/>
            </a:endParaRPr>
          </a:p>
        </p:txBody>
      </p:sp>
      <p:sp>
        <p:nvSpPr>
          <p:cNvPr id="2" name="Oval 1">
            <a:extLst>
              <a:ext uri="{FF2B5EF4-FFF2-40B4-BE49-F238E27FC236}">
                <a16:creationId xmlns:a16="http://schemas.microsoft.com/office/drawing/2014/main" id="{3E8A693D-D4D5-767C-412F-5DBF4D2922EA}"/>
              </a:ext>
            </a:extLst>
          </p:cNvPr>
          <p:cNvSpPr/>
          <p:nvPr/>
        </p:nvSpPr>
        <p:spPr>
          <a:xfrm>
            <a:off x="74717" y="3644743"/>
            <a:ext cx="12042566" cy="339295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6923" rtl="0" eaLnBrk="1" fontAlgn="auto" latinLnBrk="0" hangingPunct="1">
              <a:lnSpc>
                <a:spcPct val="100000"/>
              </a:lnSpc>
              <a:spcBef>
                <a:spcPts val="0"/>
              </a:spcBef>
              <a:spcAft>
                <a:spcPts val="1058"/>
              </a:spcAft>
              <a:buClrTx/>
              <a:buSzTx/>
              <a:buFontTx/>
              <a:buNone/>
              <a:tabLst/>
              <a:defRPr/>
            </a:pPr>
            <a:endParaRPr kumimoji="0" lang="en-GB" sz="2800" b="1" i="0" u="sng" strike="noStrike" kern="1200" cap="none" spc="0" normalizeH="0" baseline="0" noProof="0" dirty="0">
              <a:ln w="0"/>
              <a:solidFill>
                <a:prstClr val="black"/>
              </a:solidFill>
              <a:effectLst>
                <a:outerShdw blurRad="38100" dist="38100" dir="2700000" algn="tl">
                  <a:srgbClr val="000000">
                    <a:alpha val="43137"/>
                  </a:srgbClr>
                </a:outerShdw>
              </a:effectLst>
              <a:uLnTx/>
              <a:uFillTx/>
              <a:latin typeface="Calibri"/>
              <a:ea typeface="+mn-ea"/>
              <a:cs typeface="+mn-cs"/>
            </a:endParaRPr>
          </a:p>
          <a:p>
            <a:pPr marL="0" marR="0" lvl="0" indent="0" algn="ctr" defTabSz="456923" rtl="0" eaLnBrk="1" fontAlgn="auto" latinLnBrk="0" hangingPunct="1">
              <a:lnSpc>
                <a:spcPct val="100000"/>
              </a:lnSpc>
              <a:spcBef>
                <a:spcPts val="0"/>
              </a:spcBef>
              <a:spcAft>
                <a:spcPts val="1058"/>
              </a:spcAft>
              <a:buClrTx/>
              <a:buSzTx/>
              <a:buFontTx/>
              <a:buNone/>
              <a:tabLst/>
              <a:defRPr/>
            </a:pPr>
            <a:r>
              <a:rPr kumimoji="0" lang="en-GB" sz="2800" b="1" i="0" u="sng" strike="noStrike" kern="1200" cap="none" spc="0" normalizeH="0" baseline="0" noProof="0" dirty="0">
                <a:ln w="0"/>
                <a:solidFill>
                  <a:prstClr val="black"/>
                </a:solidFill>
                <a:effectLst>
                  <a:outerShdw blurRad="38100" dist="38100" dir="2700000" algn="tl">
                    <a:srgbClr val="000000">
                      <a:alpha val="43137"/>
                    </a:srgbClr>
                  </a:outerShdw>
                </a:effectLst>
                <a:uLnTx/>
                <a:uFillTx/>
                <a:latin typeface="Calibri"/>
                <a:ea typeface="+mn-ea"/>
                <a:cs typeface="+mn-cs"/>
              </a:rPr>
              <a:t>United Nations</a:t>
            </a:r>
          </a:p>
          <a:p>
            <a:pPr marL="457200" marR="0" lvl="0" indent="-457200" algn="l" defTabSz="465155" rtl="0" eaLnBrk="1" fontAlgn="auto" latinLnBrk="0" hangingPunct="1">
              <a:lnSpc>
                <a:spcPct val="100000"/>
              </a:lnSpc>
              <a:spcBef>
                <a:spcPts val="0"/>
              </a:spcBef>
              <a:spcAft>
                <a:spcPts val="1058"/>
              </a:spcAft>
              <a:buClrTx/>
              <a:buSzTx/>
              <a:buFont typeface="Arial" panose="020B0604020202020204" pitchFamily="34" charset="0"/>
              <a:buChar char="•"/>
              <a:tabLst/>
              <a:defRPr/>
            </a:pPr>
            <a:r>
              <a:rPr kumimoji="0" lang="en-US" sz="2400" b="0" i="1" u="none" strike="noStrike" kern="1200" cap="none" spc="0" normalizeH="0" baseline="0" noProof="0" dirty="0">
                <a:ln w="0"/>
                <a:solidFill>
                  <a:prstClr val="black"/>
                </a:solidFill>
                <a:effectLst/>
                <a:uLnTx/>
                <a:uFillTx/>
                <a:latin typeface="Calibri"/>
                <a:ea typeface="+mn-ea"/>
                <a:cs typeface="+mn-cs"/>
              </a:rPr>
              <a:t>International Covenant on Civil and Political Rights (1966)	</a:t>
            </a:r>
          </a:p>
          <a:p>
            <a:pPr marL="457200" marR="0" lvl="0" indent="-457200" algn="l" defTabSz="456923" rtl="0" eaLnBrk="1" fontAlgn="auto" latinLnBrk="0" hangingPunct="1">
              <a:lnSpc>
                <a:spcPct val="100000"/>
              </a:lnSpc>
              <a:spcBef>
                <a:spcPts val="0"/>
              </a:spcBef>
              <a:spcAft>
                <a:spcPts val="1058"/>
              </a:spcAft>
              <a:buClrTx/>
              <a:buSzTx/>
              <a:buFont typeface="Arial" panose="020B0604020202020204" pitchFamily="34" charset="0"/>
              <a:buChar char="•"/>
              <a:tabLst/>
              <a:defRPr/>
            </a:pPr>
            <a:r>
              <a:rPr kumimoji="0" lang="en-US" sz="2400" b="0" i="1" u="none" strike="noStrike" kern="1200" cap="none" spc="0" normalizeH="0" baseline="0" noProof="0" dirty="0">
                <a:ln w="0"/>
                <a:solidFill>
                  <a:prstClr val="black"/>
                </a:solidFill>
                <a:effectLst/>
                <a:uLnTx/>
                <a:uFillTx/>
                <a:latin typeface="Calibri"/>
                <a:ea typeface="+mn-ea"/>
                <a:cs typeface="+mn-cs"/>
              </a:rPr>
              <a:t>Convention against Torture (1984)</a:t>
            </a:r>
          </a:p>
          <a:p>
            <a:pPr marL="457200" marR="0" lvl="0" indent="-457200" algn="l" defTabSz="456923" rtl="0" eaLnBrk="1" fontAlgn="auto" latinLnBrk="0" hangingPunct="1">
              <a:lnSpc>
                <a:spcPct val="100000"/>
              </a:lnSpc>
              <a:spcBef>
                <a:spcPts val="0"/>
              </a:spcBef>
              <a:spcAft>
                <a:spcPts val="1058"/>
              </a:spcAft>
              <a:buClrTx/>
              <a:buSzTx/>
              <a:buFont typeface="Arial" panose="020B0604020202020204" pitchFamily="34" charset="0"/>
              <a:buChar char="•"/>
              <a:tabLst/>
              <a:defRPr/>
            </a:pPr>
            <a:r>
              <a:rPr kumimoji="0" lang="en-US" sz="2400" b="0" i="1" u="none" strike="noStrike" kern="1200" cap="none" spc="0" normalizeH="0" baseline="0" noProof="0" dirty="0">
                <a:ln w="0"/>
                <a:solidFill>
                  <a:prstClr val="black"/>
                </a:solidFill>
                <a:effectLst/>
                <a:uLnTx/>
                <a:uFillTx/>
                <a:latin typeface="Calibri"/>
                <a:ea typeface="+mn-ea"/>
                <a:cs typeface="+mn-cs"/>
              </a:rPr>
              <a:t>Convention on the Rights of the Child (1989)</a:t>
            </a:r>
          </a:p>
          <a:p>
            <a:pPr marL="457200" marR="0" lvl="0" indent="-457200" algn="l" defTabSz="456923" rtl="0" eaLnBrk="1" fontAlgn="auto" latinLnBrk="0" hangingPunct="1">
              <a:lnSpc>
                <a:spcPct val="100000"/>
              </a:lnSpc>
              <a:spcBef>
                <a:spcPts val="0"/>
              </a:spcBef>
              <a:spcAft>
                <a:spcPts val="1058"/>
              </a:spcAft>
              <a:buClrTx/>
              <a:buSzTx/>
              <a:buFont typeface="Arial" panose="020B0604020202020204" pitchFamily="34" charset="0"/>
              <a:buChar char="•"/>
              <a:tabLst/>
              <a:defRPr/>
            </a:pPr>
            <a:r>
              <a:rPr kumimoji="0" lang="en-US" sz="2400" b="0" i="1" u="none" strike="noStrike" kern="1200" cap="none" spc="0" normalizeH="0" baseline="0" noProof="0" dirty="0">
                <a:ln w="0"/>
                <a:solidFill>
                  <a:prstClr val="black"/>
                </a:solidFill>
                <a:effectLst/>
                <a:uLnTx/>
                <a:uFillTx/>
                <a:latin typeface="Calibri"/>
                <a:ea typeface="+mn-ea"/>
                <a:cs typeface="+mn-cs"/>
              </a:rPr>
              <a:t>International Convention on the Protection of the Rights of All Migrant Workers and Members of Their Families (1990)</a:t>
            </a:r>
          </a:p>
          <a:p>
            <a:pPr marL="342900" marR="0" lvl="0" indent="-342900" algn="l" defTabSz="914400" rtl="0" eaLnBrk="1" fontAlgn="auto" latinLnBrk="0" hangingPunct="1">
              <a:lnSpc>
                <a:spcPct val="100000"/>
              </a:lnSpc>
              <a:spcBef>
                <a:spcPts val="0"/>
              </a:spcBef>
              <a:spcAft>
                <a:spcPts val="500"/>
              </a:spcAft>
              <a:buClrTx/>
              <a:buSzTx/>
              <a:buFont typeface="Symbol" panose="05050102010706020507" pitchFamily="18" charset="2"/>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500"/>
              </a:spcAft>
              <a:buClrTx/>
              <a:buSzTx/>
              <a:buFont typeface="Symbol" panose="05050102010706020507" pitchFamily="18" charset="2"/>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1548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42" y="0"/>
            <a:ext cx="10058400" cy="1450757"/>
          </a:xfrm>
        </p:spPr>
        <p:txBody>
          <a:bodyPr/>
          <a:lstStyle/>
          <a:p>
            <a:r>
              <a:rPr lang="en-US">
                <a:latin typeface="+mn-lt"/>
              </a:rPr>
              <a:t>Treaties are law </a:t>
            </a:r>
          </a:p>
        </p:txBody>
      </p:sp>
      <p:sp>
        <p:nvSpPr>
          <p:cNvPr id="3" name="Content Placeholder 2"/>
          <p:cNvSpPr>
            <a:spLocks noGrp="1"/>
          </p:cNvSpPr>
          <p:nvPr>
            <p:ph idx="1"/>
          </p:nvPr>
        </p:nvSpPr>
        <p:spPr>
          <a:xfrm>
            <a:off x="479442" y="1841397"/>
            <a:ext cx="11195487" cy="4487685"/>
          </a:xfrm>
        </p:spPr>
        <p:txBody>
          <a:bodyPr>
            <a:normAutofit/>
          </a:bodyPr>
          <a:lstStyle/>
          <a:p>
            <a:pPr marL="0" indent="0" algn="ctr">
              <a:tabLst>
                <a:tab pos="8072438" algn="l"/>
              </a:tabLst>
            </a:pPr>
            <a:r>
              <a:rPr lang="en-GB" sz="4000" b="1">
                <a:solidFill>
                  <a:srgbClr val="0070C0"/>
                </a:solidFill>
                <a:hlinkClick r:id="rId3">
                  <a:extLst>
                    <a:ext uri="{A12FA001-AC4F-418D-AE19-62706E023703}">
                      <ahyp:hlinkClr xmlns:ahyp="http://schemas.microsoft.com/office/drawing/2018/hyperlinkcolor" val="tx"/>
                    </a:ext>
                  </a:extLst>
                </a:hlinkClick>
              </a:rPr>
              <a:t>Vienna Convention on the Law of Treaties (1969)</a:t>
            </a:r>
            <a:endParaRPr lang="en-GB" sz="4000" b="1">
              <a:solidFill>
                <a:srgbClr val="0070C0"/>
              </a:solidFill>
            </a:endParaRPr>
          </a:p>
          <a:p>
            <a:pPr marL="0" indent="0" algn="ctr">
              <a:tabLst>
                <a:tab pos="8072438" algn="l"/>
              </a:tabLst>
            </a:pPr>
            <a:endParaRPr lang="en-GB" sz="4000" b="1"/>
          </a:p>
          <a:p>
            <a:pPr marL="0" indent="0" algn="ctr">
              <a:tabLst>
                <a:tab pos="8072438" algn="l"/>
              </a:tabLst>
            </a:pPr>
            <a:r>
              <a:rPr lang="en-GB" sz="4000" b="1"/>
              <a:t>Article 26. "pacta sunt servanda" </a:t>
            </a:r>
          </a:p>
          <a:p>
            <a:pPr marL="0" indent="0" algn="ctr">
              <a:tabLst>
                <a:tab pos="8072438" algn="l"/>
              </a:tabLst>
            </a:pPr>
            <a:r>
              <a:rPr lang="en-GB" sz="4000" i="1"/>
              <a:t>Every treaty in force is binding upon the parties to it and must be performed by them in good faith. </a:t>
            </a:r>
          </a:p>
        </p:txBody>
      </p:sp>
    </p:spTree>
    <p:extLst>
      <p:ext uri="{BB962C8B-B14F-4D97-AF65-F5344CB8AC3E}">
        <p14:creationId xmlns:p14="http://schemas.microsoft.com/office/powerpoint/2010/main" val="1335902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42" y="0"/>
            <a:ext cx="10058400" cy="1450757"/>
          </a:xfrm>
        </p:spPr>
        <p:txBody>
          <a:bodyPr/>
          <a:lstStyle/>
          <a:p>
            <a:r>
              <a:rPr lang="en-US">
                <a:latin typeface="+mn-lt"/>
              </a:rPr>
              <a:t>Treaties are law </a:t>
            </a:r>
          </a:p>
        </p:txBody>
      </p:sp>
      <p:sp>
        <p:nvSpPr>
          <p:cNvPr id="3" name="Content Placeholder 2"/>
          <p:cNvSpPr>
            <a:spLocks noGrp="1"/>
          </p:cNvSpPr>
          <p:nvPr>
            <p:ph idx="1"/>
          </p:nvPr>
        </p:nvSpPr>
        <p:spPr>
          <a:xfrm>
            <a:off x="251012" y="1841397"/>
            <a:ext cx="11689492" cy="4487685"/>
          </a:xfrm>
        </p:spPr>
        <p:txBody>
          <a:bodyPr>
            <a:normAutofit/>
          </a:bodyPr>
          <a:lstStyle/>
          <a:p>
            <a:pPr algn="ctr">
              <a:tabLst>
                <a:tab pos="8072438" algn="l"/>
              </a:tabLst>
            </a:pPr>
            <a:r>
              <a:rPr lang="en-GB" sz="4000" b="1">
                <a:solidFill>
                  <a:srgbClr val="0070C0"/>
                </a:solidFill>
                <a:hlinkClick r:id="rId3">
                  <a:extLst>
                    <a:ext uri="{A12FA001-AC4F-418D-AE19-62706E023703}">
                      <ahyp:hlinkClr xmlns:ahyp="http://schemas.microsoft.com/office/drawing/2018/hyperlinkcolor" val="tx"/>
                    </a:ext>
                  </a:extLst>
                </a:hlinkClick>
              </a:rPr>
              <a:t>Vienna Convention on the Law of Treaties (1969)</a:t>
            </a:r>
            <a:endParaRPr lang="en-GB" sz="4000" b="1">
              <a:solidFill>
                <a:srgbClr val="0070C0"/>
              </a:solidFill>
            </a:endParaRPr>
          </a:p>
          <a:p>
            <a:pPr algn="ctr">
              <a:tabLst>
                <a:tab pos="8072438" algn="l"/>
              </a:tabLst>
            </a:pPr>
            <a:endParaRPr lang="en-GB" sz="4000" b="1"/>
          </a:p>
          <a:p>
            <a:pPr algn="ctr">
              <a:tabLst>
                <a:tab pos="8072438" algn="l"/>
              </a:tabLst>
            </a:pPr>
            <a:r>
              <a:rPr lang="en-US" sz="4000" b="1"/>
              <a:t>Article 27 Internal law and observance of treaties  </a:t>
            </a:r>
          </a:p>
          <a:p>
            <a:pPr algn="ctr">
              <a:tabLst>
                <a:tab pos="8072438" algn="l"/>
              </a:tabLst>
            </a:pPr>
            <a:r>
              <a:rPr lang="en-US" sz="4000" i="1"/>
              <a:t>A party may not invoke the provisions of its internal law as justification for its failure to perform a treaty. This rule is without prejudice to article 46.</a:t>
            </a:r>
            <a:endParaRPr lang="en-GB" sz="4000" i="1"/>
          </a:p>
        </p:txBody>
      </p:sp>
    </p:spTree>
    <p:extLst>
      <p:ext uri="{BB962C8B-B14F-4D97-AF65-F5344CB8AC3E}">
        <p14:creationId xmlns:p14="http://schemas.microsoft.com/office/powerpoint/2010/main" val="452385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42" y="0"/>
            <a:ext cx="10058400" cy="1450757"/>
          </a:xfrm>
        </p:spPr>
        <p:txBody>
          <a:bodyPr/>
          <a:lstStyle/>
          <a:p>
            <a:r>
              <a:rPr lang="en-US">
                <a:latin typeface="+mn-lt"/>
              </a:rPr>
              <a:t>Human Rights Treaties</a:t>
            </a:r>
          </a:p>
        </p:txBody>
      </p:sp>
      <p:sp>
        <p:nvSpPr>
          <p:cNvPr id="3" name="Content Placeholder 2"/>
          <p:cNvSpPr>
            <a:spLocks noGrp="1"/>
          </p:cNvSpPr>
          <p:nvPr>
            <p:ph idx="1"/>
          </p:nvPr>
        </p:nvSpPr>
        <p:spPr>
          <a:xfrm>
            <a:off x="479442" y="1841397"/>
            <a:ext cx="11461062" cy="4487685"/>
          </a:xfrm>
        </p:spPr>
        <p:txBody>
          <a:bodyPr>
            <a:normAutofit/>
          </a:bodyPr>
          <a:lstStyle/>
          <a:p>
            <a:pPr marL="358775" indent="-358775">
              <a:lnSpc>
                <a:spcPct val="150000"/>
              </a:lnSpc>
              <a:spcBef>
                <a:spcPts val="0"/>
              </a:spcBef>
              <a:spcAft>
                <a:spcPts val="0"/>
              </a:spcAft>
              <a:buFont typeface="Arial" panose="020B0604020202020204" pitchFamily="34" charset="0"/>
              <a:buChar char="•"/>
              <a:tabLst>
                <a:tab pos="261938" algn="l"/>
              </a:tabLst>
              <a:defRPr/>
            </a:pPr>
            <a:r>
              <a:rPr lang="en-US" altLang="en-US" sz="3200">
                <a:ea typeface="ＭＳ Ｐゴシック" panose="020B0600070205080204" pitchFamily="34" charset="-128"/>
                <a:cs typeface="Arial" panose="020B0604020202020204" pitchFamily="34" charset="0"/>
              </a:rPr>
              <a:t>Are legally binding treaties negotiated and adopted by States;</a:t>
            </a:r>
          </a:p>
          <a:p>
            <a:pPr marL="358775" indent="-358775">
              <a:lnSpc>
                <a:spcPct val="150000"/>
              </a:lnSpc>
              <a:spcBef>
                <a:spcPts val="0"/>
              </a:spcBef>
              <a:spcAft>
                <a:spcPts val="0"/>
              </a:spcAft>
              <a:buFont typeface="Arial" panose="020B0604020202020204" pitchFamily="34" charset="0"/>
              <a:buChar char="•"/>
              <a:defRPr/>
            </a:pPr>
            <a:r>
              <a:rPr lang="en-US" altLang="en-US" sz="3200">
                <a:ea typeface="ＭＳ Ｐゴシック" panose="020B0600070205080204" pitchFamily="34" charset="-128"/>
                <a:cs typeface="Arial" panose="020B0604020202020204" pitchFamily="34" charset="0"/>
              </a:rPr>
              <a:t>Impose legal obligations undertaken voluntarily by States;</a:t>
            </a:r>
          </a:p>
          <a:p>
            <a:pPr marL="358775" indent="-358775">
              <a:lnSpc>
                <a:spcPct val="150000"/>
              </a:lnSpc>
              <a:spcBef>
                <a:spcPts val="0"/>
              </a:spcBef>
              <a:spcAft>
                <a:spcPts val="0"/>
              </a:spcAft>
              <a:buFont typeface="Arial" panose="020B0604020202020204" pitchFamily="34" charset="0"/>
              <a:buChar char="•"/>
              <a:defRPr/>
            </a:pPr>
            <a:r>
              <a:rPr lang="en-US" altLang="en-US" sz="3200">
                <a:ea typeface="ＭＳ Ｐゴシック" panose="020B0600070205080204" pitchFamily="34" charset="-128"/>
                <a:cs typeface="Arial" panose="020B0604020202020204" pitchFamily="34" charset="0"/>
              </a:rPr>
              <a:t>Generate three forms of responsibility of the States to:</a:t>
            </a:r>
          </a:p>
          <a:p>
            <a:pPr marL="898525" indent="-539750">
              <a:lnSpc>
                <a:spcPct val="150000"/>
              </a:lnSpc>
              <a:spcBef>
                <a:spcPts val="0"/>
              </a:spcBef>
              <a:spcAft>
                <a:spcPts val="0"/>
              </a:spcAft>
              <a:buFont typeface="Wingdings" panose="05000000000000000000" pitchFamily="2" charset="2"/>
              <a:buChar char="q"/>
              <a:defRPr/>
            </a:pPr>
            <a:r>
              <a:rPr lang="en-US" altLang="en-US" sz="3200">
                <a:ea typeface="ＭＳ Ｐゴシック" panose="020B0600070205080204" pitchFamily="34" charset="-128"/>
                <a:cs typeface="Arial" panose="020B0604020202020204" pitchFamily="34" charset="0"/>
              </a:rPr>
              <a:t>Respect human rights</a:t>
            </a:r>
          </a:p>
          <a:p>
            <a:pPr marL="898525" indent="-539750">
              <a:lnSpc>
                <a:spcPct val="150000"/>
              </a:lnSpc>
              <a:spcBef>
                <a:spcPts val="0"/>
              </a:spcBef>
              <a:spcAft>
                <a:spcPts val="0"/>
              </a:spcAft>
              <a:buFont typeface="Wingdings" panose="05000000000000000000" pitchFamily="2" charset="2"/>
              <a:buChar char="q"/>
              <a:defRPr/>
            </a:pPr>
            <a:r>
              <a:rPr lang="en-US" altLang="en-US" sz="3200">
                <a:ea typeface="ＭＳ Ｐゴシック" panose="020B0600070205080204" pitchFamily="34" charset="-128"/>
                <a:cs typeface="Arial" panose="020B0604020202020204" pitchFamily="34" charset="0"/>
              </a:rPr>
              <a:t>Protect human rights</a:t>
            </a:r>
          </a:p>
          <a:p>
            <a:pPr marL="898525" indent="-539750">
              <a:lnSpc>
                <a:spcPct val="150000"/>
              </a:lnSpc>
              <a:spcBef>
                <a:spcPts val="0"/>
              </a:spcBef>
              <a:spcAft>
                <a:spcPts val="0"/>
              </a:spcAft>
              <a:buFont typeface="Wingdings" panose="05000000000000000000" pitchFamily="2" charset="2"/>
              <a:buChar char="q"/>
              <a:defRPr/>
            </a:pPr>
            <a:r>
              <a:rPr lang="en-US" altLang="en-US" sz="3200">
                <a:ea typeface="ＭＳ Ｐゴシック" panose="020B0600070205080204" pitchFamily="34" charset="-128"/>
                <a:cs typeface="Arial" panose="020B0604020202020204" pitchFamily="34" charset="0"/>
              </a:rPr>
              <a:t>Fulfil human rights</a:t>
            </a:r>
          </a:p>
        </p:txBody>
      </p:sp>
    </p:spTree>
    <p:extLst>
      <p:ext uri="{BB962C8B-B14F-4D97-AF65-F5344CB8AC3E}">
        <p14:creationId xmlns:p14="http://schemas.microsoft.com/office/powerpoint/2010/main" val="1310566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50B4B707-A4EF-EF07-5ECC-98417552A577}"/>
              </a:ext>
            </a:extLst>
          </p:cNvPr>
          <p:cNvSpPr txBox="1">
            <a:spLocks noChangeArrowheads="1"/>
          </p:cNvSpPr>
          <p:nvPr/>
        </p:nvSpPr>
        <p:spPr bwMode="auto">
          <a:xfrm>
            <a:off x="917265" y="1498305"/>
            <a:ext cx="2995612" cy="584775"/>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1"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Universal Declaration of Human Rights (1948)</a:t>
            </a:r>
          </a:p>
        </p:txBody>
      </p:sp>
      <p:cxnSp>
        <p:nvCxnSpPr>
          <p:cNvPr id="3" name="Straight Arrow Connector 2">
            <a:extLst>
              <a:ext uri="{FF2B5EF4-FFF2-40B4-BE49-F238E27FC236}">
                <a16:creationId xmlns:a16="http://schemas.microsoft.com/office/drawing/2014/main" id="{0C6D1DF9-8737-BA25-6C3B-F7ABD38C66B6}"/>
              </a:ext>
            </a:extLst>
          </p:cNvPr>
          <p:cNvCxnSpPr/>
          <p:nvPr/>
        </p:nvCxnSpPr>
        <p:spPr bwMode="auto">
          <a:xfrm flipH="1">
            <a:off x="2361096" y="2083080"/>
            <a:ext cx="53975" cy="412750"/>
          </a:xfrm>
          <a:prstGeom prst="straightConnector1">
            <a:avLst/>
          </a:prstGeom>
          <a:noFill/>
          <a:ln w="25400" cap="flat" cmpd="sng" algn="ctr">
            <a:solidFill>
              <a:srgbClr val="006FB7"/>
            </a:solidFill>
            <a:prstDash val="solid"/>
            <a:tailEnd type="arrow"/>
          </a:ln>
          <a:effectLst>
            <a:outerShdw blurRad="40000" dist="20000" dir="5400000" rotWithShape="0">
              <a:srgbClr val="000000">
                <a:alpha val="38000"/>
              </a:srgbClr>
            </a:outerShdw>
          </a:effectLst>
        </p:spPr>
      </p:cxnSp>
      <p:grpSp>
        <p:nvGrpSpPr>
          <p:cNvPr id="4" name="Group 11">
            <a:extLst>
              <a:ext uri="{FF2B5EF4-FFF2-40B4-BE49-F238E27FC236}">
                <a16:creationId xmlns:a16="http://schemas.microsoft.com/office/drawing/2014/main" id="{0B69BF01-E590-7788-29EA-6BD92DC25748}"/>
              </a:ext>
            </a:extLst>
          </p:cNvPr>
          <p:cNvGrpSpPr>
            <a:grpSpLocks/>
          </p:cNvGrpSpPr>
          <p:nvPr/>
        </p:nvGrpSpPr>
        <p:grpSpPr bwMode="auto">
          <a:xfrm>
            <a:off x="803594" y="2543475"/>
            <a:ext cx="3235325" cy="2765425"/>
            <a:chOff x="239843" y="2074185"/>
            <a:chExt cx="3235257" cy="2511634"/>
          </a:xfrm>
        </p:grpSpPr>
        <p:sp>
          <p:nvSpPr>
            <p:cNvPr id="5" name="Rectangle 4">
              <a:extLst>
                <a:ext uri="{FF2B5EF4-FFF2-40B4-BE49-F238E27FC236}">
                  <a16:creationId xmlns:a16="http://schemas.microsoft.com/office/drawing/2014/main" id="{98667682-67D7-4AAF-EAE3-BA349CEE653C}"/>
                </a:ext>
              </a:extLst>
            </p:cNvPr>
            <p:cNvSpPr/>
            <p:nvPr/>
          </p:nvSpPr>
          <p:spPr>
            <a:xfrm>
              <a:off x="239843" y="2074185"/>
              <a:ext cx="3235257" cy="2511634"/>
            </a:xfrm>
            <a:prstGeom prst="rect">
              <a:avLst/>
            </a:prstGeom>
            <a:gradFill flip="none" rotWithShape="1">
              <a:gsLst>
                <a:gs pos="0">
                  <a:srgbClr val="4472C4"/>
                </a:gs>
                <a:gs pos="50000">
                  <a:srgbClr val="5B9BD5">
                    <a:lumMod val="40000"/>
                    <a:lumOff val="60000"/>
                    <a:shade val="67500"/>
                    <a:satMod val="115000"/>
                  </a:srgbClr>
                </a:gs>
                <a:gs pos="100000">
                  <a:srgbClr val="5B9BD5">
                    <a:lumMod val="40000"/>
                    <a:lumOff val="60000"/>
                    <a:shade val="100000"/>
                    <a:satMod val="115000"/>
                  </a:srgbClr>
                </a:gs>
              </a:gsLst>
              <a:lin ang="16200000" scaled="1"/>
              <a:tileRect/>
            </a:gradFill>
            <a:ln w="6350" cap="flat" cmpd="sng" algn="ctr">
              <a:solidFill>
                <a:srgbClr val="4472C4"/>
              </a:solidFill>
              <a:prstDash val="solid"/>
              <a:miter lim="800000"/>
            </a:ln>
            <a:effectLst/>
          </p:spPr>
          <p:txBody>
            <a:bodyPr anchor="ctr"/>
            <a:lstStyle>
              <a:lvl1pPr>
                <a:spcBef>
                  <a:spcPct val="20000"/>
                </a:spcBef>
                <a:buClr>
                  <a:schemeClr val="tx2"/>
                </a:buClr>
                <a:buFont typeface="Wingdings" pitchFamily="2" charset="2"/>
                <a:buChar char="§"/>
                <a:defRPr sz="26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buChar char="§"/>
                <a:defRPr sz="24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buChar char="§"/>
                <a:defRPr sz="22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buChar char="§"/>
                <a:defRPr sz="2000">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buChar char="§"/>
                <a:defRPr sz="2000">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buChar char="§"/>
                <a:defRPr sz="2000">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buChar char="§"/>
                <a:defRPr sz="2000">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buChar char="§"/>
                <a:defRPr sz="2000">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buChar char="§"/>
                <a:defRPr sz="2000">
                  <a:solidFill>
                    <a:schemeClr val="tx1"/>
                  </a:solidFill>
                  <a:latin typeface="Arial" charset="0"/>
                  <a:ea typeface="ＭＳ Ｐゴシック" pitchFamily="34" charset="-128"/>
                  <a:cs typeface="Arial" charset="0"/>
                </a:defRPr>
              </a:lvl9pPr>
            </a:lstStyle>
            <a:p>
              <a:pPr marL="0" marR="0" lvl="0" indent="0" algn="ctr" defTabSz="457200" eaLnBrk="0" fontAlgn="base" latinLnBrk="0" hangingPunct="0">
                <a:lnSpc>
                  <a:spcPct val="100000"/>
                </a:lnSpc>
                <a:spcBef>
                  <a:spcPct val="0"/>
                </a:spcBef>
                <a:spcAft>
                  <a:spcPct val="0"/>
                </a:spcAft>
                <a:buClrTx/>
                <a:buSzTx/>
                <a:buFont typeface="Wingdings" pitchFamily="2" charset="2"/>
                <a:buNone/>
                <a:tabLst/>
                <a:defRPr/>
              </a:pPr>
              <a:endParaRPr kumimoji="0" lang="en-GB" altLang="en-US" sz="1800" b="0" i="0" u="none" strike="noStrike" kern="0" cap="none" spc="0" normalizeH="0" baseline="0" noProof="0">
                <a:ln>
                  <a:noFill/>
                </a:ln>
                <a:solidFill>
                  <a:srgbClr val="FFFFFF"/>
                </a:solidFill>
                <a:effectLst/>
                <a:uLnTx/>
                <a:uFillTx/>
                <a:latin typeface="Calibri" pitchFamily="34" charset="0"/>
                <a:ea typeface="ＭＳ Ｐゴシック" pitchFamily="34" charset="-128"/>
                <a:cs typeface="Arial" charset="0"/>
              </a:endParaRPr>
            </a:p>
          </p:txBody>
        </p:sp>
        <p:sp>
          <p:nvSpPr>
            <p:cNvPr id="6" name="TextBox 3">
              <a:extLst>
                <a:ext uri="{FF2B5EF4-FFF2-40B4-BE49-F238E27FC236}">
                  <a16:creationId xmlns:a16="http://schemas.microsoft.com/office/drawing/2014/main" id="{16E63B90-8C10-F500-BEB0-38D797025C06}"/>
                </a:ext>
              </a:extLst>
            </p:cNvPr>
            <p:cNvSpPr txBox="1">
              <a:spLocks noChangeArrowheads="1"/>
            </p:cNvSpPr>
            <p:nvPr/>
          </p:nvSpPr>
          <p:spPr bwMode="auto">
            <a:xfrm>
              <a:off x="408157" y="2127943"/>
              <a:ext cx="2886257" cy="1090332"/>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8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International Covenant on Civil and Political Rights (ICCPR) </a:t>
              </a:r>
            </a:p>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8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1966 </a:t>
              </a:r>
              <a:r>
                <a:rPr kumimoji="0" lang="en-GB" altLang="en-US" sz="18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1976</a:t>
              </a:r>
              <a:endParaRPr kumimoji="0" lang="en-GB" altLang="en-US" sz="18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xtBox 5">
              <a:extLst>
                <a:ext uri="{FF2B5EF4-FFF2-40B4-BE49-F238E27FC236}">
                  <a16:creationId xmlns:a16="http://schemas.microsoft.com/office/drawing/2014/main" id="{FD6FE617-64E0-D569-C836-EE641C86EAB1}"/>
                </a:ext>
              </a:extLst>
            </p:cNvPr>
            <p:cNvSpPr txBox="1">
              <a:spLocks noChangeArrowheads="1"/>
            </p:cNvSpPr>
            <p:nvPr/>
          </p:nvSpPr>
          <p:spPr bwMode="auto">
            <a:xfrm>
              <a:off x="408157" y="3292926"/>
              <a:ext cx="2886257" cy="1090332"/>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8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International Covenant on Economic, Social and Cultural Rights (ICESCR) 1966 </a:t>
              </a:r>
              <a:r>
                <a:rPr kumimoji="0" lang="en-GB" altLang="en-US" sz="18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1976</a:t>
              </a:r>
              <a:endParaRPr kumimoji="0" lang="en-GB" altLang="en-US" sz="18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8" name="TextBox 10">
            <a:extLst>
              <a:ext uri="{FF2B5EF4-FFF2-40B4-BE49-F238E27FC236}">
                <a16:creationId xmlns:a16="http://schemas.microsoft.com/office/drawing/2014/main" id="{9CAF6D93-51C6-3C03-0E3D-6046DBBFEB39}"/>
              </a:ext>
            </a:extLst>
          </p:cNvPr>
          <p:cNvSpPr txBox="1">
            <a:spLocks noChangeArrowheads="1"/>
          </p:cNvSpPr>
          <p:nvPr/>
        </p:nvSpPr>
        <p:spPr bwMode="auto">
          <a:xfrm>
            <a:off x="5329239" y="740254"/>
            <a:ext cx="2574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800" b="1" i="0" u="none" strike="noStrike" kern="0" cap="none" spc="0" normalizeH="0" baseline="0" noProof="0" dirty="0">
                <a:ln>
                  <a:noFill/>
                </a:ln>
                <a:solidFill>
                  <a:srgbClr val="006FB7"/>
                </a:solidFill>
                <a:effectLst/>
                <a:uLnTx/>
                <a:uFillTx/>
                <a:latin typeface="Arial" panose="020B0604020202020204" pitchFamily="34" charset="0"/>
                <a:ea typeface="ＭＳ Ｐゴシック" panose="020B0600070205080204" pitchFamily="34" charset="-128"/>
                <a:cs typeface="Arial" panose="020B0604020202020204" pitchFamily="34" charset="0"/>
              </a:rPr>
              <a:t>Specific phenomena</a:t>
            </a:r>
          </a:p>
        </p:txBody>
      </p:sp>
      <p:sp>
        <p:nvSpPr>
          <p:cNvPr id="9" name="TextBox 7">
            <a:extLst>
              <a:ext uri="{FF2B5EF4-FFF2-40B4-BE49-F238E27FC236}">
                <a16:creationId xmlns:a16="http://schemas.microsoft.com/office/drawing/2014/main" id="{9595660C-6DE1-7FB6-9DB9-56EB02E28602}"/>
              </a:ext>
            </a:extLst>
          </p:cNvPr>
          <p:cNvSpPr txBox="1">
            <a:spLocks noChangeArrowheads="1"/>
          </p:cNvSpPr>
          <p:nvPr/>
        </p:nvSpPr>
        <p:spPr bwMode="auto">
          <a:xfrm>
            <a:off x="4970723" y="1235076"/>
            <a:ext cx="2752751" cy="1323439"/>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International Convention on the Elimination of All Forms of </a:t>
            </a:r>
            <a:r>
              <a:rPr kumimoji="0" lang="en-GB" altLang="en-US" sz="1600" b="1"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Racial Discrimination</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 (ICERD) </a:t>
            </a:r>
          </a:p>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1965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1969 </a:t>
            </a:r>
            <a:endPar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0" name="TextBox 13">
            <a:extLst>
              <a:ext uri="{FF2B5EF4-FFF2-40B4-BE49-F238E27FC236}">
                <a16:creationId xmlns:a16="http://schemas.microsoft.com/office/drawing/2014/main" id="{CC1BDF1D-B8F4-C968-A3E4-24DC3E99E37E}"/>
              </a:ext>
            </a:extLst>
          </p:cNvPr>
          <p:cNvSpPr txBox="1">
            <a:spLocks noChangeArrowheads="1"/>
          </p:cNvSpPr>
          <p:nvPr/>
        </p:nvSpPr>
        <p:spPr bwMode="auto">
          <a:xfrm>
            <a:off x="4970724" y="2724151"/>
            <a:ext cx="2728652" cy="1323439"/>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Convention against </a:t>
            </a:r>
            <a:r>
              <a:rPr kumimoji="0" lang="en-GB" altLang="en-US" sz="1600" b="1"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Torture</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 and other Inhuman, Degrading Treatment or Punishment (CAT)</a:t>
            </a:r>
          </a:p>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1984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1987</a:t>
            </a:r>
            <a:endPar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1" name="TextBox 14">
            <a:extLst>
              <a:ext uri="{FF2B5EF4-FFF2-40B4-BE49-F238E27FC236}">
                <a16:creationId xmlns:a16="http://schemas.microsoft.com/office/drawing/2014/main" id="{9C5C3FB7-A639-2284-3C8E-5174C80DE68A}"/>
              </a:ext>
            </a:extLst>
          </p:cNvPr>
          <p:cNvSpPr txBox="1">
            <a:spLocks noChangeArrowheads="1"/>
          </p:cNvSpPr>
          <p:nvPr/>
        </p:nvSpPr>
        <p:spPr bwMode="auto">
          <a:xfrm>
            <a:off x="4964112" y="4213226"/>
            <a:ext cx="2759362" cy="1323439"/>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lvl="0" algn="ctr" defTabSz="457200" eaLnBrk="0" fontAlgn="base" hangingPunct="0">
              <a:spcBef>
                <a:spcPct val="0"/>
              </a:spcBef>
              <a:spcAft>
                <a:spcPct val="0"/>
              </a:spcAft>
              <a:buClrTx/>
              <a:buNone/>
              <a:defRPr/>
            </a:pPr>
            <a:r>
              <a:rPr lang="en-US" altLang="en-US" sz="1600" kern="0" dirty="0">
                <a:solidFill>
                  <a:srgbClr val="333333"/>
                </a:solidFill>
              </a:rPr>
              <a:t>International Convention for the Protection of All Persons from </a:t>
            </a:r>
            <a:r>
              <a:rPr lang="en-US" altLang="en-US" sz="1600" b="1" kern="0" dirty="0">
                <a:solidFill>
                  <a:srgbClr val="333333"/>
                </a:solidFill>
              </a:rPr>
              <a:t>Enforced Disappearance</a:t>
            </a:r>
            <a:r>
              <a:rPr lang="en-US" altLang="en-US" sz="1600" kern="0" dirty="0">
                <a:solidFill>
                  <a:srgbClr val="333333"/>
                </a:solidFill>
              </a:rPr>
              <a:t>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(ICCPED) </a:t>
            </a:r>
          </a:p>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2006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2010</a:t>
            </a:r>
            <a:endPar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2" name="TextBox 12">
            <a:extLst>
              <a:ext uri="{FF2B5EF4-FFF2-40B4-BE49-F238E27FC236}">
                <a16:creationId xmlns:a16="http://schemas.microsoft.com/office/drawing/2014/main" id="{F4F0B132-FC01-1832-D660-101CD497947F}"/>
              </a:ext>
            </a:extLst>
          </p:cNvPr>
          <p:cNvSpPr txBox="1">
            <a:spLocks noChangeArrowheads="1"/>
          </p:cNvSpPr>
          <p:nvPr/>
        </p:nvSpPr>
        <p:spPr bwMode="auto">
          <a:xfrm>
            <a:off x="8203667" y="727059"/>
            <a:ext cx="1989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800" b="1" i="0" u="none" strike="noStrike" kern="0" cap="none" spc="0" normalizeH="0" baseline="0" noProof="0" dirty="0">
                <a:ln>
                  <a:noFill/>
                </a:ln>
                <a:solidFill>
                  <a:srgbClr val="006FB7"/>
                </a:solidFill>
                <a:effectLst/>
                <a:uLnTx/>
                <a:uFillTx/>
                <a:latin typeface="Arial" panose="020B0604020202020204" pitchFamily="34" charset="0"/>
                <a:ea typeface="ＭＳ Ｐゴシック" panose="020B0600070205080204" pitchFamily="34" charset="-128"/>
                <a:cs typeface="Arial" panose="020B0604020202020204" pitchFamily="34" charset="0"/>
              </a:rPr>
              <a:t>Specific groups</a:t>
            </a:r>
          </a:p>
        </p:txBody>
      </p:sp>
      <p:sp>
        <p:nvSpPr>
          <p:cNvPr id="13" name="TextBox 15">
            <a:extLst>
              <a:ext uri="{FF2B5EF4-FFF2-40B4-BE49-F238E27FC236}">
                <a16:creationId xmlns:a16="http://schemas.microsoft.com/office/drawing/2014/main" id="{69AAA420-D434-2BD7-7427-9D47F4342C13}"/>
              </a:ext>
            </a:extLst>
          </p:cNvPr>
          <p:cNvSpPr txBox="1">
            <a:spLocks noChangeArrowheads="1"/>
          </p:cNvSpPr>
          <p:nvPr/>
        </p:nvSpPr>
        <p:spPr bwMode="auto">
          <a:xfrm>
            <a:off x="7904164" y="1235076"/>
            <a:ext cx="2752752" cy="1323975"/>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Convention on the Elimination of All Forms of Discrimination against </a:t>
            </a:r>
            <a:r>
              <a:rPr kumimoji="0" lang="en-GB" altLang="en-US" sz="1600" b="1"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Women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(CEDAW) </a:t>
            </a:r>
          </a:p>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1979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1981</a:t>
            </a:r>
            <a:endPar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5" name="TextBox 16">
            <a:extLst>
              <a:ext uri="{FF2B5EF4-FFF2-40B4-BE49-F238E27FC236}">
                <a16:creationId xmlns:a16="http://schemas.microsoft.com/office/drawing/2014/main" id="{EEBC72E6-0CC8-F71C-9F18-05E9C6BDDA50}"/>
              </a:ext>
            </a:extLst>
          </p:cNvPr>
          <p:cNvSpPr txBox="1">
            <a:spLocks noChangeArrowheads="1"/>
          </p:cNvSpPr>
          <p:nvPr/>
        </p:nvSpPr>
        <p:spPr bwMode="auto">
          <a:xfrm>
            <a:off x="7910774" y="2637765"/>
            <a:ext cx="2752752" cy="830997"/>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Convention on the Rights of the </a:t>
            </a:r>
            <a:r>
              <a:rPr kumimoji="0" lang="en-GB" altLang="en-US" sz="1600" b="1"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Child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(CRC) </a:t>
            </a:r>
          </a:p>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1989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1990</a:t>
            </a:r>
            <a:endPar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6" name="TextBox 17">
            <a:extLst>
              <a:ext uri="{FF2B5EF4-FFF2-40B4-BE49-F238E27FC236}">
                <a16:creationId xmlns:a16="http://schemas.microsoft.com/office/drawing/2014/main" id="{4F9AC3A3-3542-0DCD-D7BF-BAA34E877731}"/>
              </a:ext>
            </a:extLst>
          </p:cNvPr>
          <p:cNvSpPr txBox="1">
            <a:spLocks noChangeArrowheads="1"/>
          </p:cNvSpPr>
          <p:nvPr/>
        </p:nvSpPr>
        <p:spPr bwMode="auto">
          <a:xfrm>
            <a:off x="7904164" y="3554002"/>
            <a:ext cx="2752752" cy="1569660"/>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lvl="0" algn="ctr" defTabSz="457200" eaLnBrk="0" fontAlgn="base" hangingPunct="0">
              <a:spcBef>
                <a:spcPct val="0"/>
              </a:spcBef>
              <a:spcAft>
                <a:spcPct val="0"/>
              </a:spcAft>
              <a:buClrTx/>
              <a:buNone/>
              <a:defRPr/>
            </a:pPr>
            <a:r>
              <a:rPr lang="en-US" altLang="en-US" sz="1600" kern="0" dirty="0">
                <a:solidFill>
                  <a:srgbClr val="333333"/>
                </a:solidFill>
              </a:rPr>
              <a:t>International Convention on the Protection of the Rights of All </a:t>
            </a:r>
            <a:r>
              <a:rPr lang="en-US" altLang="en-US" sz="1600" b="1" kern="0" dirty="0">
                <a:solidFill>
                  <a:srgbClr val="333333"/>
                </a:solidFill>
              </a:rPr>
              <a:t>Migrant Workers</a:t>
            </a:r>
            <a:r>
              <a:rPr lang="en-US" altLang="en-US" sz="1600" kern="0" dirty="0">
                <a:solidFill>
                  <a:srgbClr val="333333"/>
                </a:solidFill>
              </a:rPr>
              <a:t> and Members of Their Families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(ICMW) </a:t>
            </a:r>
          </a:p>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1990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 2003</a:t>
            </a:r>
          </a:p>
        </p:txBody>
      </p:sp>
      <p:sp>
        <p:nvSpPr>
          <p:cNvPr id="17" name="TextBox 18">
            <a:extLst>
              <a:ext uri="{FF2B5EF4-FFF2-40B4-BE49-F238E27FC236}">
                <a16:creationId xmlns:a16="http://schemas.microsoft.com/office/drawing/2014/main" id="{B35FA14E-2F5A-0049-03E2-2B7F8500AD2C}"/>
              </a:ext>
            </a:extLst>
          </p:cNvPr>
          <p:cNvSpPr txBox="1">
            <a:spLocks noChangeArrowheads="1"/>
          </p:cNvSpPr>
          <p:nvPr/>
        </p:nvSpPr>
        <p:spPr bwMode="auto">
          <a:xfrm>
            <a:off x="7904164" y="5208902"/>
            <a:ext cx="2759362" cy="1077218"/>
          </a:xfrm>
          <a:prstGeom prst="rect">
            <a:avLst/>
          </a:prstGeom>
          <a:noFill/>
          <a:ln w="9525">
            <a:solidFill>
              <a:srgbClr val="4472C4"/>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tx2"/>
              </a:buClr>
              <a:buFont typeface="Wingdings" panose="05000000000000000000" pitchFamily="2" charset="2"/>
              <a:buChar char="§"/>
              <a:defRPr sz="26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chemeClr val="tx2"/>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chemeClr val="tx2"/>
              </a:buClr>
              <a:buFont typeface="Wingdings" panose="05000000000000000000" pitchFamily="2" charset="2"/>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Clr>
                <a:schemeClr val="tx2"/>
              </a:buClr>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lvl="0" algn="ctr" defTabSz="457200" eaLnBrk="0" fontAlgn="base" hangingPunct="0">
              <a:spcBef>
                <a:spcPct val="0"/>
              </a:spcBef>
              <a:spcAft>
                <a:spcPct val="0"/>
              </a:spcAft>
              <a:buClrTx/>
              <a:buNone/>
              <a:defRPr/>
            </a:pPr>
            <a:r>
              <a:rPr lang="en-US" altLang="en-US" sz="1600" kern="0" dirty="0">
                <a:solidFill>
                  <a:srgbClr val="333333"/>
                </a:solidFill>
              </a:rPr>
              <a:t>International Convention on the Rights of </a:t>
            </a:r>
            <a:r>
              <a:rPr lang="en-US" altLang="en-US" sz="1600" b="1" kern="0" dirty="0">
                <a:solidFill>
                  <a:srgbClr val="333333"/>
                </a:solidFill>
              </a:rPr>
              <a:t>Persons with Disabilities</a:t>
            </a:r>
            <a:r>
              <a:rPr kumimoji="0" lang="en-GB" altLang="en-US" sz="1600" b="1" i="0" u="none" strike="noStrike" kern="0" cap="none" spc="0" normalizeH="0" baseline="0" noProof="0" dirty="0">
                <a:ln>
                  <a:noFill/>
                </a:ln>
                <a:solidFill>
                  <a:srgbClr val="333333"/>
                </a:solidFill>
                <a:effectLst/>
                <a:uLnTx/>
                <a:uFillTx/>
              </a:rPr>
              <a:t>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(ICRPD)</a:t>
            </a:r>
          </a:p>
          <a:p>
            <a:pPr marL="0" marR="0" lvl="0" indent="0" algn="ctr" defTabSz="45720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rPr>
              <a:t>2006 </a:t>
            </a:r>
            <a:r>
              <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2008</a:t>
            </a:r>
            <a:endParaRPr kumimoji="0" lang="en-GB" altLang="en-US" sz="1600" b="0" i="0" u="none" strike="noStrike" kern="0" cap="none" spc="0" normalizeH="0" baseline="0" noProof="0" dirty="0">
              <a:ln>
                <a:noFill/>
              </a:ln>
              <a:solidFill>
                <a:srgbClr val="333333"/>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8" name="Title 1">
            <a:extLst>
              <a:ext uri="{FF2B5EF4-FFF2-40B4-BE49-F238E27FC236}">
                <a16:creationId xmlns:a16="http://schemas.microsoft.com/office/drawing/2014/main" id="{EC010A05-3FA7-8C82-A6F6-BDCAA41192C4}"/>
              </a:ext>
            </a:extLst>
          </p:cNvPr>
          <p:cNvSpPr txBox="1">
            <a:spLocks/>
          </p:cNvSpPr>
          <p:nvPr/>
        </p:nvSpPr>
        <p:spPr>
          <a:xfrm>
            <a:off x="1320656" y="18579"/>
            <a:ext cx="8793162" cy="69056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CH" altLang="en-US" sz="4000" b="1" dirty="0">
                <a:latin typeface="+mn-lt"/>
                <a:ea typeface="ＭＳ Ｐゴシック" panose="020B0600070205080204" pitchFamily="34" charset="-128"/>
                <a:cs typeface="Arial" panose="020B0604020202020204" pitchFamily="34" charset="0"/>
              </a:rPr>
              <a:t>The UN Human </a:t>
            </a:r>
            <a:r>
              <a:rPr lang="fr-CH" altLang="en-US" sz="4000" b="1" dirty="0" err="1">
                <a:latin typeface="+mn-lt"/>
                <a:ea typeface="ＭＳ Ｐゴシック" panose="020B0600070205080204" pitchFamily="34" charset="-128"/>
                <a:cs typeface="Arial" panose="020B0604020202020204" pitchFamily="34" charset="0"/>
              </a:rPr>
              <a:t>Rights</a:t>
            </a:r>
            <a:r>
              <a:rPr lang="fr-CH" altLang="en-US" sz="4000" b="1" dirty="0">
                <a:latin typeface="+mn-lt"/>
                <a:ea typeface="ＭＳ Ｐゴシック" panose="020B0600070205080204" pitchFamily="34" charset="-128"/>
                <a:cs typeface="Arial" panose="020B0604020202020204" pitchFamily="34" charset="0"/>
              </a:rPr>
              <a:t> </a:t>
            </a:r>
            <a:r>
              <a:rPr lang="en-US" altLang="en-US" sz="4000" b="1" dirty="0">
                <a:latin typeface="+mn-lt"/>
                <a:ea typeface="ＭＳ Ｐゴシック" panose="020B0600070205080204" pitchFamily="34" charset="-128"/>
                <a:cs typeface="Arial" panose="020B0604020202020204" pitchFamily="34" charset="0"/>
              </a:rPr>
              <a:t>Treaty</a:t>
            </a:r>
            <a:r>
              <a:rPr lang="fr-CH" altLang="en-US" sz="4000" b="1" dirty="0">
                <a:latin typeface="+mn-lt"/>
                <a:ea typeface="ＭＳ Ｐゴシック" panose="020B0600070205080204" pitchFamily="34" charset="-128"/>
                <a:cs typeface="Arial" panose="020B0604020202020204" pitchFamily="34" charset="0"/>
              </a:rPr>
              <a:t> System</a:t>
            </a:r>
            <a:endParaRPr lang="en-GB" altLang="en-US" sz="4000" dirty="0">
              <a:latin typeface="+mn-lt"/>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3724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P spid="12" grpId="0"/>
      <p:bldP spid="13" grpId="0" animBg="1"/>
      <p:bldP spid="15" grpId="0" animBg="1"/>
      <p:bldP spid="16" grpId="0" animBg="1"/>
      <p:bldP spid="17" grpId="0" animBg="1"/>
    </p:bld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1_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15E00A-8DA9-4298-AE8D-82059E4B1635}">
  <ds:schemaRefs>
    <ds:schemaRef ds:uri="http://schemas.microsoft.com/sharepoint/v3/contenttype/forms"/>
  </ds:schemaRefs>
</ds:datastoreItem>
</file>

<file path=customXml/itemProps2.xml><?xml version="1.0" encoding="utf-8"?>
<ds:datastoreItem xmlns:ds="http://schemas.openxmlformats.org/officeDocument/2006/customXml" ds:itemID="{DF06FEE8-3582-47B7-992F-83D226453FE7}">
  <ds:schemaRefs>
    <ds:schemaRef ds:uri="http://www.w3.org/XML/1998/namespace"/>
    <ds:schemaRef ds:uri="http://schemas.microsoft.com/office/infopath/2007/PartnerControls"/>
    <ds:schemaRef ds:uri="http://purl.org/dc/elements/1.1/"/>
    <ds:schemaRef ds:uri="http://purl.org/dc/dcmitype/"/>
    <ds:schemaRef ds:uri="http://schemas.microsoft.com/office/2006/documentManagement/types"/>
    <ds:schemaRef ds:uri="985ec44e-1bab-4c0b-9df0-6ba128686fc9"/>
    <ds:schemaRef ds:uri="http://purl.org/dc/terms/"/>
    <ds:schemaRef ds:uri="http://schemas.microsoft.com/office/2006/metadata/properties"/>
    <ds:schemaRef ds:uri="http://schemas.openxmlformats.org/package/2006/metadata/core-properties"/>
    <ds:schemaRef ds:uri="383b3da0-f719-4995-b069-99d905c2a5ef"/>
    <ds:schemaRef ds:uri="79d7f8ca-f76d-437e-9427-00cd3bdb0a1d"/>
  </ds:schemaRefs>
</ds:datastoreItem>
</file>

<file path=customXml/itemProps3.xml><?xml version="1.0" encoding="utf-8"?>
<ds:datastoreItem xmlns:ds="http://schemas.openxmlformats.org/officeDocument/2006/customXml" ds:itemID="{E407B8C1-0466-4C5B-B18D-A0FE69305F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81</TotalTime>
  <Words>3358</Words>
  <Application>Microsoft Office PowerPoint</Application>
  <PresentationFormat>Widescreen</PresentationFormat>
  <Paragraphs>274</Paragraphs>
  <Slides>21</Slides>
  <Notes>21</Notes>
  <HiddenSlides>0</HiddenSlides>
  <MMClips>3</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Arial</vt:lpstr>
      <vt:lpstr>Calibri</vt:lpstr>
      <vt:lpstr>Calibri Light</vt:lpstr>
      <vt:lpstr>Courier New</vt:lpstr>
      <vt:lpstr>Symbol</vt:lpstr>
      <vt:lpstr>Symbol,Sans-Serif</vt:lpstr>
      <vt:lpstr>Times New Roman</vt:lpstr>
      <vt:lpstr>Wingdings</vt:lpstr>
      <vt:lpstr>Retrospect</vt:lpstr>
      <vt:lpstr>1_Text slide</vt:lpstr>
      <vt:lpstr>Text slide</vt:lpstr>
      <vt:lpstr>Freedom of Religion or Belief in Theory and Practice</vt:lpstr>
      <vt:lpstr>PowerPoint Presentation</vt:lpstr>
      <vt:lpstr>United Nations</vt:lpstr>
      <vt:lpstr>PowerPoint Presentation</vt:lpstr>
      <vt:lpstr>PowerPoint Presentation</vt:lpstr>
      <vt:lpstr>Treaties are law </vt:lpstr>
      <vt:lpstr>Treaties are law </vt:lpstr>
      <vt:lpstr>Human Rights Treaties</vt:lpstr>
      <vt:lpstr>PowerPoint Presentation</vt:lpstr>
      <vt:lpstr>The UN Core Human Rights Treaties</vt:lpstr>
      <vt:lpstr>United Nations</vt:lpstr>
      <vt:lpstr>PowerPoint Presentation</vt:lpstr>
      <vt:lpstr>PowerPoint Presentation</vt:lpstr>
      <vt:lpstr>International Covenant on Civil and Political Rights </vt:lpstr>
      <vt:lpstr>International Covenant on Civil and Political Rights </vt:lpstr>
      <vt:lpstr>International Covenant on Civil and Political Rights </vt:lpstr>
      <vt:lpstr>International Covenant on Civil and Political Rights </vt:lpstr>
      <vt:lpstr>International Covenant on Civil and Political Rights </vt:lpstr>
      <vt:lpstr>Freedom of religion or belief in practice</vt:lpstr>
      <vt:lpstr>PowerPoint Presentation</vt:lpstr>
      <vt:lpstr>Share your own story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Session</dc:title>
  <dc:creator>Administrator</dc:creator>
  <cp:lastModifiedBy>Rosa SANZ DELGADO DE MOLINA</cp:lastModifiedBy>
  <cp:revision>13</cp:revision>
  <dcterms:created xsi:type="dcterms:W3CDTF">2023-05-22T23:43:52Z</dcterms:created>
  <dcterms:modified xsi:type="dcterms:W3CDTF">2023-11-27T14:54:45Z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